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93" r:id="rId2"/>
    <p:sldMasterId id="2147483695" r:id="rId3"/>
    <p:sldMasterId id="2147483704" r:id="rId4"/>
    <p:sldMasterId id="2147483709" r:id="rId5"/>
    <p:sldMasterId id="2147483663" r:id="rId6"/>
    <p:sldMasterId id="2147483720" r:id="rId7"/>
    <p:sldMasterId id="2147483684" r:id="rId8"/>
  </p:sldMasterIdLst>
  <p:notesMasterIdLst>
    <p:notesMasterId r:id="rId26"/>
  </p:notesMasterIdLst>
  <p:handoutMasterIdLst>
    <p:handoutMasterId r:id="rId27"/>
  </p:handoutMasterIdLst>
  <p:sldIdLst>
    <p:sldId id="300" r:id="rId9"/>
    <p:sldId id="581" r:id="rId10"/>
    <p:sldId id="589" r:id="rId11"/>
    <p:sldId id="590" r:id="rId12"/>
    <p:sldId id="572" r:id="rId13"/>
    <p:sldId id="592" r:id="rId14"/>
    <p:sldId id="593" r:id="rId15"/>
    <p:sldId id="591" r:id="rId16"/>
    <p:sldId id="594" r:id="rId17"/>
    <p:sldId id="595" r:id="rId18"/>
    <p:sldId id="586" r:id="rId19"/>
    <p:sldId id="588" r:id="rId20"/>
    <p:sldId id="596" r:id="rId21"/>
    <p:sldId id="597" r:id="rId22"/>
    <p:sldId id="582" r:id="rId23"/>
    <p:sldId id="584" r:id="rId24"/>
    <p:sldId id="302" r:id="rId2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667"/>
    <a:srgbClr val="EE7444"/>
    <a:srgbClr val="A1DAF8"/>
    <a:srgbClr val="005E8B"/>
    <a:srgbClr val="283583"/>
    <a:srgbClr val="FFFFFF"/>
    <a:srgbClr val="5AB88F"/>
    <a:srgbClr val="519A8F"/>
    <a:srgbClr val="D7AD45"/>
    <a:srgbClr val="5AA1D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6" autoAdjust="0"/>
    <p:restoredTop sz="94613"/>
  </p:normalViewPr>
  <p:slideViewPr>
    <p:cSldViewPr snapToGrid="0" snapToObjects="1">
      <p:cViewPr varScale="1">
        <p:scale>
          <a:sx n="74" d="100"/>
          <a:sy n="74" d="100"/>
        </p:scale>
        <p:origin x="1350" y="6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60"/>
    </p:cViewPr>
  </p:sorterViewPr>
  <p:notesViewPr>
    <p:cSldViewPr snapToGrid="0" snapToObjects="1">
      <p:cViewPr varScale="1">
        <p:scale>
          <a:sx n="88" d="100"/>
          <a:sy n="88" d="100"/>
        </p:scale>
        <p:origin x="298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D9186E-EAA7-3A42-AFD2-CC349621202A}" type="datetimeFigureOut">
              <a:rPr lang="fr-FR" smtClean="0"/>
              <a:t>12/03/2020</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8815B8-4CE2-F247-96EE-D0C173663BEB}" type="slidenum">
              <a:rPr lang="fr-FR" smtClean="0"/>
              <a:t>‹N°›</a:t>
            </a:fld>
            <a:endParaRPr lang="fr-FR"/>
          </a:p>
        </p:txBody>
      </p:sp>
    </p:spTree>
    <p:extLst>
      <p:ext uri="{BB962C8B-B14F-4D97-AF65-F5344CB8AC3E}">
        <p14:creationId xmlns:p14="http://schemas.microsoft.com/office/powerpoint/2010/main" val="18701493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2EF2D4-44B9-F34D-AC77-36ED78FDDA30}" type="datetimeFigureOut">
              <a:rPr lang="fr-FR" smtClean="0"/>
              <a:t>12/03/2020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D7BDEA-8EA0-FE4F-8E67-406CE035A260}" type="slidenum">
              <a:rPr lang="fr-FR" smtClean="0"/>
              <a:t>‹N°›</a:t>
            </a:fld>
            <a:endParaRPr lang="fr-FR"/>
          </a:p>
        </p:txBody>
      </p:sp>
    </p:spTree>
    <p:extLst>
      <p:ext uri="{BB962C8B-B14F-4D97-AF65-F5344CB8AC3E}">
        <p14:creationId xmlns:p14="http://schemas.microsoft.com/office/powerpoint/2010/main" val="25537604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1309"/>
          </a:xfrm>
          <a:prstGeom prst="rect">
            <a:avLst/>
          </a:prstGeom>
        </p:spPr>
      </p:pic>
      <p:sp>
        <p:nvSpPr>
          <p:cNvPr id="6" name="Espace réservé du numéro de diapositive 5"/>
          <p:cNvSpPr>
            <a:spLocks noGrp="1"/>
          </p:cNvSpPr>
          <p:nvPr>
            <p:ph type="sldNum" sz="quarter" idx="12"/>
          </p:nvPr>
        </p:nvSpPr>
        <p:spPr/>
        <p:txBody>
          <a:bodyPr/>
          <a:lstStyle/>
          <a:p>
            <a:fld id="{1FC8907D-B208-DC44-82F5-2940ECA1C9FA}" type="slidenum">
              <a:rPr lang="fr-FR" smtClean="0"/>
              <a:t>‹N°›</a:t>
            </a:fld>
            <a:endParaRPr lang="fr-FR" dirty="0"/>
          </a:p>
        </p:txBody>
      </p:sp>
      <p:sp>
        <p:nvSpPr>
          <p:cNvPr id="2" name="Titre 1"/>
          <p:cNvSpPr>
            <a:spLocks noGrp="1"/>
          </p:cNvSpPr>
          <p:nvPr>
            <p:ph type="ctrTitle" hasCustomPrompt="1"/>
          </p:nvPr>
        </p:nvSpPr>
        <p:spPr>
          <a:xfrm>
            <a:off x="3090594" y="2238108"/>
            <a:ext cx="5826983" cy="1442078"/>
          </a:xfrm>
        </p:spPr>
        <p:txBody>
          <a:bodyPr/>
          <a:lstStyle>
            <a:lvl1pPr>
              <a:defRPr sz="3200" b="1" i="0">
                <a:solidFill>
                  <a:schemeClr val="bg1"/>
                </a:solidFill>
                <a:latin typeface="Arial Black" charset="0"/>
                <a:ea typeface="Arial Black" charset="0"/>
                <a:cs typeface="Arial Black" charset="0"/>
              </a:defRPr>
            </a:lvl1pPr>
          </a:lstStyle>
          <a:p>
            <a:r>
              <a:rPr lang="fr-FR" dirty="0"/>
              <a:t>Cliquez et modifiez </a:t>
            </a:r>
            <a:br>
              <a:rPr lang="fr-FR" dirty="0"/>
            </a:br>
            <a:r>
              <a:rPr lang="fr-FR" dirty="0"/>
              <a:t>le titre</a:t>
            </a:r>
          </a:p>
        </p:txBody>
      </p:sp>
      <p:sp>
        <p:nvSpPr>
          <p:cNvPr id="3" name="Sous-titre 2"/>
          <p:cNvSpPr>
            <a:spLocks noGrp="1"/>
          </p:cNvSpPr>
          <p:nvPr>
            <p:ph type="subTitle" idx="1" hasCustomPrompt="1"/>
          </p:nvPr>
        </p:nvSpPr>
        <p:spPr>
          <a:xfrm>
            <a:off x="3090594" y="3716042"/>
            <a:ext cx="5826983" cy="1387175"/>
          </a:xfrm>
        </p:spPr>
        <p:txBody>
          <a:bodyPr>
            <a:normAutofit/>
          </a:bodyPr>
          <a:lstStyle>
            <a:lvl1pPr marL="0" indent="0" algn="l">
              <a:buNone/>
              <a:defRPr sz="2800" b="0" i="0">
                <a:solidFill>
                  <a:schemeClr val="tx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a:t>
            </a:r>
            <a:br>
              <a:rPr lang="fr-FR" dirty="0"/>
            </a:br>
            <a:r>
              <a:rPr lang="fr-FR" dirty="0"/>
              <a:t>des sous-titres du masque</a:t>
            </a:r>
          </a:p>
        </p:txBody>
      </p:sp>
      <p:grpSp>
        <p:nvGrpSpPr>
          <p:cNvPr id="10" name="Grouper 9"/>
          <p:cNvGrpSpPr/>
          <p:nvPr userDrawn="1"/>
        </p:nvGrpSpPr>
        <p:grpSpPr>
          <a:xfrm>
            <a:off x="3184313" y="2238108"/>
            <a:ext cx="525531" cy="171686"/>
            <a:chOff x="5391302" y="1426464"/>
            <a:chExt cx="604579" cy="197510"/>
          </a:xfrm>
          <a:solidFill>
            <a:schemeClr val="bg1"/>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633674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E96667"/>
              </a:buClr>
              <a:buSzPct val="114000"/>
              <a:buFont typeface="Wingdings" charset="2"/>
              <a:buChar char="§"/>
              <a:tabLst/>
              <a:defRPr>
                <a:solidFill>
                  <a:srgbClr val="E96667"/>
                </a:solidFill>
              </a:defRPr>
            </a:lvl1pPr>
            <a:lvl2pPr marL="627063" marR="0" indent="-169863" algn="l" defTabSz="457200" rtl="0" eaLnBrk="1" fontAlgn="auto" latinLnBrk="0" hangingPunct="1">
              <a:lnSpc>
                <a:spcPct val="100000"/>
              </a:lnSpc>
              <a:spcBef>
                <a:spcPct val="20000"/>
              </a:spcBef>
              <a:spcAft>
                <a:spcPts val="0"/>
              </a:spcAft>
              <a:buClr>
                <a:srgbClr val="E96667"/>
              </a:buClr>
              <a:buSzPct val="135000"/>
              <a:buFont typeface="Arial" charset="0"/>
              <a:buChar char="•"/>
              <a:tabLst/>
              <a:defRPr>
                <a:solidFill>
                  <a:schemeClr val="tx1"/>
                </a:solidFill>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E96667"/>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lvl="0"/>
            <a:r>
              <a:rPr lang="fr-FR" dirty="0"/>
              <a:t> Cliquez pour modifier les styles du texte du masque</a:t>
            </a:r>
          </a:p>
          <a:p>
            <a:pPr lvl="1"/>
            <a:r>
              <a:rPr lang="fr-FR" dirty="0"/>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EE7444"/>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E96667"/>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E96667"/>
              </a:buClr>
              <a:buSzPct val="135000"/>
              <a:buFont typeface="Arial" charset="0"/>
              <a:buChar char="•"/>
              <a:tabLst/>
              <a:defRPr>
                <a:solidFill>
                  <a:schemeClr val="tx1"/>
                </a:solidFill>
              </a:defRPr>
            </a:lvl2pPr>
            <a:lvl3pPr marL="627063" marR="0" indent="0" algn="l" defTabSz="457200" rtl="0" eaLnBrk="1" fontAlgn="auto" latinLnBrk="0" hangingPunct="1">
              <a:lnSpc>
                <a:spcPct val="100000"/>
              </a:lnSpc>
              <a:spcBef>
                <a:spcPct val="20000"/>
              </a:spcBef>
              <a:spcAft>
                <a:spcPts val="0"/>
              </a:spcAft>
              <a:buClrTx/>
              <a:buSzTx/>
              <a:buFont typeface="Arial" charset="0"/>
              <a:buNone/>
              <a:tabLst/>
              <a:defRPr/>
            </a:lvl3pPr>
            <a:lvl4pPr marL="627063" marR="0" indent="177800" algn="l" defTabSz="457200" rtl="0" eaLnBrk="1" fontAlgn="auto" latinLnBrk="0" hangingPunct="1">
              <a:lnSpc>
                <a:spcPct val="100000"/>
              </a:lnSpc>
              <a:spcBef>
                <a:spcPct val="20000"/>
              </a:spcBef>
              <a:spcAft>
                <a:spcPts val="0"/>
              </a:spcAft>
              <a:buClr>
                <a:srgbClr val="EE7444"/>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E96667"/>
              </a:buClr>
              <a:buSzPct val="114000"/>
              <a:buFont typeface="Wingdings" charset="2"/>
              <a:buChar char="§"/>
              <a:tabLst/>
              <a:defRPr/>
            </a:pPr>
            <a:r>
              <a:rPr kumimoji="0" lang="fr-FR" sz="1800" b="1" i="0" u="none" strike="noStrike" kern="1200" cap="none" spc="0" normalizeH="0" baseline="0" noProof="0" dirty="0">
                <a:ln>
                  <a:noFill/>
                </a:ln>
                <a:solidFill>
                  <a:srgbClr val="E96667"/>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E96667"/>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marL="627063" marR="0" lvl="2" indent="0" algn="l" defTabSz="457200" rtl="0" eaLnBrk="1" fontAlgn="auto" latinLnBrk="0" hangingPunct="1">
              <a:lnSpc>
                <a:spcPct val="100000"/>
              </a:lnSpc>
              <a:spcBef>
                <a:spcPct val="20000"/>
              </a:spcBef>
              <a:spcAft>
                <a:spcPts val="0"/>
              </a:spcAft>
              <a:buClrTx/>
              <a:buSzTx/>
              <a:buFont typeface="Arial" charset="0"/>
              <a:buNone/>
              <a:tabLst/>
              <a:defRPr/>
            </a:pPr>
            <a:r>
              <a:rPr kumimoji="0" lang="fr-FR" sz="1300" b="0" i="0" u="none" strike="noStrike" kern="1200" cap="none" spc="0" normalizeH="0" baseline="0" noProof="0" dirty="0">
                <a:ln>
                  <a:noFill/>
                </a:ln>
                <a:solidFill>
                  <a:prstClr val="black"/>
                </a:solidFill>
                <a:effectLst/>
                <a:uLnTx/>
                <a:uFillTx/>
                <a:latin typeface="Arial" charset="0"/>
                <a:ea typeface="Arial" charset="0"/>
                <a:cs typeface="Arial" charset="0"/>
              </a:rPr>
              <a:t>Troisième niveau</a:t>
            </a:r>
          </a:p>
          <a:p>
            <a:pPr marL="627063" marR="0" lvl="3" indent="177800" algn="l" defTabSz="457200" rtl="0" eaLnBrk="1" fontAlgn="auto" latinLnBrk="0" hangingPunct="1">
              <a:lnSpc>
                <a:spcPct val="100000"/>
              </a:lnSpc>
              <a:spcBef>
                <a:spcPct val="20000"/>
              </a:spcBef>
              <a:spcAft>
                <a:spcPts val="0"/>
              </a:spcAft>
              <a:buClr>
                <a:srgbClr val="EE7444"/>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marL="806450" marR="0" lvl="4" indent="0" algn="l" defTabSz="457200" rtl="0" eaLnBrk="1" fontAlgn="auto" latinLnBrk="0" hangingPunct="1">
              <a:lnSpc>
                <a:spcPct val="100000"/>
              </a:lnSpc>
              <a:spcBef>
                <a:spcPct val="20000"/>
              </a:spcBef>
              <a:spcAft>
                <a:spcPts val="0"/>
              </a:spcAft>
              <a:buClrTx/>
              <a:buSzTx/>
              <a:buFont typeface="Arial"/>
              <a:buNone/>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E96667"/>
              </a:buClr>
              <a:defRPr>
                <a:solidFill>
                  <a:srgbClr val="E96667"/>
                </a:solidFill>
              </a:defRPr>
            </a:lvl1pPr>
          </a:lstStyle>
          <a:p>
            <a:pPr lvl="0"/>
            <a:r>
              <a:rPr lang="fr-FR" dirty="0"/>
              <a:t> Cliquez pour modifier les styles du texte du masque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fld id="{E9753B77-95C6-C344-B577-85A52755E467}" type="datetime1">
              <a:rPr lang="fr-FR"/>
              <a:pPr>
                <a:defRPr/>
              </a:pPr>
              <a:t>12/03/2020</a:t>
            </a:fld>
            <a:endParaRPr lang="fr-FR"/>
          </a:p>
        </p:txBody>
      </p:sp>
      <p:sp>
        <p:nvSpPr>
          <p:cNvPr id="3" name="Rectangle 9"/>
          <p:cNvSpPr>
            <a:spLocks noGrp="1" noChangeArrowheads="1"/>
          </p:cNvSpPr>
          <p:nvPr>
            <p:ph type="ftr" sz="quarter" idx="11"/>
          </p:nvPr>
        </p:nvSpPr>
        <p:spPr>
          <a:ln/>
        </p:spPr>
        <p:txBody>
          <a:bodyPr/>
          <a:lstStyle>
            <a:lvl1pPr>
              <a:defRPr/>
            </a:lvl1pPr>
          </a:lstStyle>
          <a:p>
            <a:pPr>
              <a:defRPr/>
            </a:pPr>
            <a:endParaRPr lang="fr-FR"/>
          </a:p>
        </p:txBody>
      </p:sp>
      <p:sp>
        <p:nvSpPr>
          <p:cNvPr id="4" name="Rectangle 10"/>
          <p:cNvSpPr>
            <a:spLocks noGrp="1" noChangeArrowheads="1"/>
          </p:cNvSpPr>
          <p:nvPr>
            <p:ph type="sldNum" sz="quarter" idx="12"/>
          </p:nvPr>
        </p:nvSpPr>
        <p:spPr>
          <a:ln/>
        </p:spPr>
        <p:txBody>
          <a:bodyPr/>
          <a:lstStyle>
            <a:lvl1pPr>
              <a:defRPr/>
            </a:lvl1pPr>
          </a:lstStyle>
          <a:p>
            <a:pPr>
              <a:defRPr/>
            </a:pPr>
            <a:fld id="{5332006B-7609-444A-BBCC-B2CA8D482381}" type="slidenum">
              <a:rPr lang="fr-FR"/>
              <a:pPr>
                <a:defRPr/>
              </a:pPr>
              <a:t>‹N°›</a:t>
            </a:fld>
            <a:endParaRPr lang="fr-FR"/>
          </a:p>
        </p:txBody>
      </p:sp>
    </p:spTree>
    <p:extLst>
      <p:ext uri="{BB962C8B-B14F-4D97-AF65-F5344CB8AC3E}">
        <p14:creationId xmlns:p14="http://schemas.microsoft.com/office/powerpoint/2010/main" val="3698748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a:solidFill>
                  <a:srgbClr val="5AB88F"/>
                </a:solidFill>
              </a:defRPr>
            </a:lvl1pPr>
            <a:lvl2pPr marL="627063" marR="0" indent="-169863" algn="l" defTabSz="457200" rtl="0" eaLnBrk="1" fontAlgn="auto" latinLnBrk="0" hangingPunct="1">
              <a:lnSpc>
                <a:spcPct val="100000"/>
              </a:lnSpc>
              <a:spcBef>
                <a:spcPct val="20000"/>
              </a:spcBef>
              <a:spcAft>
                <a:spcPts val="0"/>
              </a:spcAft>
              <a:buClr>
                <a:srgbClr val="5AB88F"/>
              </a:buClr>
              <a:buSzPct val="135000"/>
              <a:buFont typeface="Arial" charset="0"/>
              <a:buChar char="•"/>
              <a:tabLst/>
              <a:defRPr b="1">
                <a:solidFill>
                  <a:schemeClr val="tx1"/>
                </a:solidFill>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5AB88F"/>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a:pPr>
            <a:r>
              <a:rPr kumimoji="0" lang="fr-FR" sz="1800" b="1" i="0" u="none" strike="noStrike" kern="1200" cap="none" spc="0" normalizeH="0" baseline="0" noProof="0" dirty="0">
                <a:ln>
                  <a:noFill/>
                </a:ln>
                <a:solidFill>
                  <a:srgbClr val="5AB88F"/>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5AB88F"/>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5AB88F"/>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5AB88F"/>
              </a:buClr>
              <a:buSzPct val="135000"/>
              <a:buFont typeface="Arial" charset="0"/>
              <a:buChar char="•"/>
              <a:tabLst/>
              <a:defRPr b="1">
                <a:solidFill>
                  <a:schemeClr val="tx1"/>
                </a:solidFill>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5AB88F"/>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a:pPr>
            <a:r>
              <a:rPr kumimoji="0" lang="fr-FR" sz="1800" b="1" i="0" u="none" strike="noStrike" kern="1200" cap="none" spc="0" normalizeH="0" baseline="0" noProof="0" dirty="0">
                <a:ln>
                  <a:noFill/>
                </a:ln>
                <a:solidFill>
                  <a:srgbClr val="5AB88F"/>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5AB88F"/>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5AB88F"/>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marL="177800" marR="0"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sz="1300">
                <a:solidFill>
                  <a:srgbClr val="5AB88F"/>
                </a:solidFill>
              </a:defRPr>
            </a:lvl1pPr>
            <a:lvl2pPr>
              <a:defRPr sz="1800"/>
            </a:lvl2pPr>
          </a:lstStyle>
          <a:p>
            <a:pPr marL="177800" marR="0" lvl="0"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a:pPr>
            <a:r>
              <a:rPr kumimoji="0" lang="fr-FR" sz="1800" b="1" i="0" u="none" strike="noStrike" kern="1200" cap="none" spc="0" normalizeH="0" baseline="0" noProof="0" dirty="0">
                <a:ln>
                  <a:noFill/>
                </a:ln>
                <a:solidFill>
                  <a:srgbClr val="5AB88F"/>
                </a:solidFill>
                <a:effectLst/>
                <a:uLnTx/>
                <a:uFillTx/>
                <a:latin typeface="Arial" charset="0"/>
                <a:ea typeface="Arial" charset="0"/>
                <a:cs typeface="Arial" charset="0"/>
              </a:rPr>
              <a:t> Cliquez pour modifier les styles du texte du masque</a:t>
            </a:r>
          </a:p>
          <a:p>
            <a:pPr marL="627063" marR="0" lvl="2"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a:pPr>
            <a:endParaRPr kumimoji="0" lang="fr-FR" sz="1800" b="1" i="0" u="none" strike="noStrike" kern="1200" cap="none" spc="0" normalizeH="0" baseline="0" noProof="0" dirty="0">
              <a:ln>
                <a:noFill/>
              </a:ln>
              <a:solidFill>
                <a:srgbClr val="5AB88F"/>
              </a:solidFill>
              <a:effectLst/>
              <a:uLnTx/>
              <a:uFillTx/>
              <a:latin typeface="Arial" charset="0"/>
              <a:ea typeface="Arial" charset="0"/>
              <a:cs typeface="Arial"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005E8B"/>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5E8B"/>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5E8B"/>
              </a:buClr>
              <a:buSzPct val="114000"/>
              <a:buFont typeface="Wingdings" charset="2"/>
              <a:buChar char="§"/>
              <a:tabLst/>
              <a:defRPr/>
            </a:pPr>
            <a:r>
              <a:rPr kumimoji="0" lang="fr-FR" sz="1800" b="1" i="0" u="none" strike="noStrike" kern="1200" cap="none" spc="0" normalizeH="0" baseline="0" noProof="0" dirty="0">
                <a:ln>
                  <a:noFill/>
                </a:ln>
                <a:solidFill>
                  <a:srgbClr val="005E8B"/>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pPr>
            <a:r>
              <a:rPr kumimoji="0" lang="fr-FR" sz="1300" b="0" i="0" u="none" strike="noStrike" kern="1200" cap="none" spc="0" normalizeH="0" baseline="0" noProof="0" dirty="0">
                <a:ln>
                  <a:noFill/>
                </a:ln>
                <a:solidFill>
                  <a:srgbClr val="005E8B"/>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5E8B"/>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ext uri="{BB962C8B-B14F-4D97-AF65-F5344CB8AC3E}">
        <p14:creationId xmlns:p14="http://schemas.microsoft.com/office/powerpoint/2010/main" val="3339791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Espace réservé du numéro de diapositive 2"/>
          <p:cNvSpPr>
            <a:spLocks noGrp="1"/>
          </p:cNvSpPr>
          <p:nvPr>
            <p:ph type="sldNum" sz="quarter" idx="10"/>
          </p:nvPr>
        </p:nvSpPr>
        <p:spPr/>
        <p:txBody>
          <a:bodyPr/>
          <a:lstStyle/>
          <a:p>
            <a:fld id="{1FC8907D-B208-DC44-82F5-2940ECA1C9FA}" type="slidenum">
              <a:rPr lang="fr-FR" smtClean="0"/>
              <a:pPr/>
              <a:t>‹N°›</a:t>
            </a:fld>
            <a:endParaRPr lang="fr-FR" dirty="0"/>
          </a:p>
        </p:txBody>
      </p:sp>
      <p:sp>
        <p:nvSpPr>
          <p:cNvPr id="5" name="Titre 1"/>
          <p:cNvSpPr>
            <a:spLocks noGrp="1"/>
          </p:cNvSpPr>
          <p:nvPr>
            <p:ph type="ctrTitle" hasCustomPrompt="1"/>
          </p:nvPr>
        </p:nvSpPr>
        <p:spPr>
          <a:xfrm>
            <a:off x="3090594" y="2238108"/>
            <a:ext cx="5826983" cy="1442078"/>
          </a:xfrm>
        </p:spPr>
        <p:txBody>
          <a:bodyPr/>
          <a:lstStyle>
            <a:lvl1pPr>
              <a:defRPr sz="3200" b="1" i="0">
                <a:solidFill>
                  <a:schemeClr val="bg1"/>
                </a:solidFill>
                <a:latin typeface="Arial Black" charset="0"/>
                <a:ea typeface="Arial Black" charset="0"/>
                <a:cs typeface="Arial Black" charset="0"/>
              </a:defRPr>
            </a:lvl1pPr>
          </a:lstStyle>
          <a:p>
            <a:r>
              <a:rPr lang="fr-FR" dirty="0"/>
              <a:t>Cliquez et modifiez </a:t>
            </a:r>
            <a:br>
              <a:rPr lang="fr-FR" dirty="0"/>
            </a:br>
            <a:r>
              <a:rPr lang="fr-FR" dirty="0"/>
              <a:t>le titre</a:t>
            </a:r>
          </a:p>
        </p:txBody>
      </p:sp>
      <p:sp>
        <p:nvSpPr>
          <p:cNvPr id="6" name="Sous-titre 2"/>
          <p:cNvSpPr>
            <a:spLocks noGrp="1"/>
          </p:cNvSpPr>
          <p:nvPr>
            <p:ph type="subTitle" idx="1" hasCustomPrompt="1"/>
          </p:nvPr>
        </p:nvSpPr>
        <p:spPr>
          <a:xfrm>
            <a:off x="3090594" y="3716042"/>
            <a:ext cx="5826983" cy="1387175"/>
          </a:xfrm>
        </p:spPr>
        <p:txBody>
          <a:bodyPr>
            <a:normAutofit/>
          </a:bodyPr>
          <a:lstStyle>
            <a:lvl1pPr marL="0" indent="0" algn="l">
              <a:buNone/>
              <a:defRPr sz="2800" b="0" i="0">
                <a:solidFill>
                  <a:schemeClr val="tx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a:t>
            </a:r>
            <a:br>
              <a:rPr lang="fr-FR" dirty="0"/>
            </a:br>
            <a:r>
              <a:rPr lang="fr-FR" dirty="0"/>
              <a:t>des sous-titres du masque</a:t>
            </a:r>
          </a:p>
        </p:txBody>
      </p:sp>
      <p:grpSp>
        <p:nvGrpSpPr>
          <p:cNvPr id="7" name="Grouper 6"/>
          <p:cNvGrpSpPr/>
          <p:nvPr userDrawn="1"/>
        </p:nvGrpSpPr>
        <p:grpSpPr>
          <a:xfrm>
            <a:off x="3184313" y="2238108"/>
            <a:ext cx="525531" cy="171686"/>
            <a:chOff x="5391302" y="1426464"/>
            <a:chExt cx="604579" cy="197510"/>
          </a:xfrm>
          <a:solidFill>
            <a:srgbClr val="8B2934"/>
          </a:solidFill>
        </p:grpSpPr>
        <p:sp>
          <p:nvSpPr>
            <p:cNvPr id="8" name="Rectangle 7"/>
            <p:cNvSpPr/>
            <p:nvPr/>
          </p:nvSpPr>
          <p:spPr>
            <a:xfrm>
              <a:off x="5391302" y="1426464"/>
              <a:ext cx="95098" cy="197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438850" y="1525218"/>
              <a:ext cx="557031" cy="9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071265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5AB88F"/>
              </a:buClr>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solidFill>
                  <a:srgbClr val="5AB88F"/>
                </a:solidFill>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5E8B"/>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lvl="0"/>
            <a:r>
              <a:rPr lang="fr-FR" dirty="0"/>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pPr>
            <a:r>
              <a:rPr kumimoji="0" lang="fr-FR" sz="1300" b="0" i="0" u="none" strike="noStrike" kern="1200" cap="none" spc="0" normalizeH="0" baseline="0" noProof="0" dirty="0">
                <a:ln>
                  <a:noFill/>
                </a:ln>
                <a:solidFill>
                  <a:srgbClr val="005E8B"/>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5E8B"/>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t>‹N°›</a:t>
            </a:fld>
            <a:endParaRPr lang="fr-FR"/>
          </a:p>
        </p:txBody>
      </p:sp>
    </p:spTree>
    <p:extLst>
      <p:ext uri="{BB962C8B-B14F-4D97-AF65-F5344CB8AC3E}">
        <p14:creationId xmlns:p14="http://schemas.microsoft.com/office/powerpoint/2010/main" val="681539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5AB88F"/>
              </a:buClr>
              <a:defRPr>
                <a:solidFill>
                  <a:srgbClr val="005E8B"/>
                </a:solidFill>
              </a:defRPr>
            </a:lvl1pPr>
          </a:lstStyle>
          <a:p>
            <a:pPr lvl="0"/>
            <a:r>
              <a:rPr lang="fr-FR" dirty="0"/>
              <a:t> Cliquez pour modifier les styles du texte du masque</a:t>
            </a:r>
          </a:p>
        </p:txBody>
      </p:sp>
    </p:spTree>
    <p:extLst>
      <p:ext uri="{BB962C8B-B14F-4D97-AF65-F5344CB8AC3E}">
        <p14:creationId xmlns:p14="http://schemas.microsoft.com/office/powerpoint/2010/main" val="1917172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t>‹N°›</a:t>
            </a:fld>
            <a:endParaRPr lang="fr-FR"/>
          </a:p>
        </p:txBody>
      </p:sp>
    </p:spTree>
    <p:extLst>
      <p:ext uri="{BB962C8B-B14F-4D97-AF65-F5344CB8AC3E}">
        <p14:creationId xmlns:p14="http://schemas.microsoft.com/office/powerpoint/2010/main" val="2430925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005E8B"/>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5E8B"/>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5E8B"/>
              </a:buClr>
              <a:buSzPct val="114000"/>
              <a:buFont typeface="Wingdings" charset="2"/>
              <a:buChar char="§"/>
              <a:tabLst/>
              <a:defRPr/>
            </a:pPr>
            <a:r>
              <a:rPr kumimoji="0" lang="fr-FR" sz="1800" b="1" i="0" u="none" strike="noStrike" kern="1200" cap="none" spc="0" normalizeH="0" baseline="0" noProof="0" dirty="0">
                <a:ln>
                  <a:noFill/>
                </a:ln>
                <a:solidFill>
                  <a:srgbClr val="005E8B"/>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pPr>
            <a:r>
              <a:rPr kumimoji="0" lang="fr-FR" sz="1300" b="0" i="0" u="none" strike="noStrike" kern="1200" cap="none" spc="0" normalizeH="0" baseline="0" noProof="0" dirty="0">
                <a:ln>
                  <a:noFill/>
                </a:ln>
                <a:solidFill>
                  <a:srgbClr val="005E8B"/>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5E8B"/>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E96667"/>
              </a:buClr>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5E8B"/>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lvl="0"/>
            <a:r>
              <a:rPr lang="fr-FR" dirty="0"/>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pPr>
            <a:r>
              <a:rPr kumimoji="0" lang="fr-FR" sz="1300" b="0" i="0" u="none" strike="noStrike" kern="1200" cap="none" spc="0" normalizeH="0" baseline="0" noProof="0" dirty="0">
                <a:ln>
                  <a:noFill/>
                </a:ln>
                <a:solidFill>
                  <a:srgbClr val="005E8B"/>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5E8B"/>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t>‹N°›</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5AB88F"/>
              </a:buClr>
              <a:defRPr>
                <a:solidFill>
                  <a:srgbClr val="005E8B"/>
                </a:solidFill>
              </a:defRPr>
            </a:lvl1pPr>
          </a:lstStyle>
          <a:p>
            <a:pPr lvl="0"/>
            <a:r>
              <a:rPr lang="fr-FR" dirty="0"/>
              <a:t> Cliquez pour modifier les styles du texte du masque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t>‹N°›</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8B2934"/>
              </a:buClr>
              <a:buSzPct val="114000"/>
              <a:buFont typeface="Wingdings" charset="2"/>
              <a:buChar char="§"/>
              <a:tabLst/>
              <a:defRPr>
                <a:solidFill>
                  <a:srgbClr val="8B2934"/>
                </a:solidFill>
              </a:defRPr>
            </a:lvl1pPr>
            <a:lvl2pPr marL="627063" marR="0" indent="-169863" algn="l" defTabSz="457200" rtl="0" eaLnBrk="1" fontAlgn="auto" latinLnBrk="0" hangingPunct="1">
              <a:lnSpc>
                <a:spcPct val="100000"/>
              </a:lnSpc>
              <a:spcBef>
                <a:spcPct val="20000"/>
              </a:spcBef>
              <a:spcAft>
                <a:spcPts val="0"/>
              </a:spcAft>
              <a:buClr>
                <a:srgbClr val="8B2934"/>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8B2934"/>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8B2934"/>
              </a:buClr>
              <a:buSzPct val="114000"/>
              <a:buFont typeface="Wingdings" charset="2"/>
              <a:buChar char="§"/>
              <a:tabLst/>
              <a:defRPr/>
            </a:pPr>
            <a:r>
              <a:rPr kumimoji="0" lang="fr-FR" sz="1800" b="1" i="0" u="none" strike="noStrike" kern="1200" cap="none" spc="0" normalizeH="0" baseline="0" noProof="0" dirty="0">
                <a:ln>
                  <a:noFill/>
                </a:ln>
                <a:solidFill>
                  <a:srgbClr val="8B2934"/>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8B2934"/>
              </a:buClr>
              <a:buSzPct val="135000"/>
              <a:buFont typeface="Arial" charset="0"/>
              <a:buChar char="•"/>
              <a:tabLst/>
              <a:defRPr/>
            </a:pPr>
            <a:r>
              <a:rPr kumimoji="0" lang="fr-FR" sz="1300" b="0" i="0" u="none" strike="noStrike" kern="1200" cap="none" spc="0" normalizeH="0" baseline="0" noProof="0" dirty="0">
                <a:ln>
                  <a:noFill/>
                </a:ln>
                <a:solidFill>
                  <a:srgbClr val="8B2934"/>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8B2934"/>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005E8B"/>
              </a:buClr>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5E8B"/>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lvl="0"/>
            <a:r>
              <a:rPr lang="fr-FR" dirty="0"/>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pPr>
            <a:r>
              <a:rPr kumimoji="0" lang="fr-FR" sz="1300" b="0" i="0" u="none" strike="noStrike" kern="1200" cap="none" spc="0" normalizeH="0" baseline="0" noProof="0" dirty="0">
                <a:ln>
                  <a:noFill/>
                </a:ln>
                <a:solidFill>
                  <a:srgbClr val="005E8B"/>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5E8B"/>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t>‹N°›</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005E8B"/>
              </a:buClr>
              <a:defRPr>
                <a:solidFill>
                  <a:srgbClr val="005E8B"/>
                </a:solidFill>
              </a:defRPr>
            </a:lvl1pPr>
          </a:lstStyle>
          <a:p>
            <a:pPr lvl="0"/>
            <a:r>
              <a:rPr lang="fr-FR" dirty="0"/>
              <a:t> Cliquez pour modifier les styles du texte du masque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1FC8907D-B208-DC44-82F5-2940ECA1C9FA}" type="slidenum">
              <a:rPr lang="fr-FR" smtClean="0"/>
              <a:pPr/>
              <a:t>‹N°›</a:t>
            </a:fld>
            <a:endParaRPr lang="fr-FR" dirty="0"/>
          </a:p>
        </p:txBody>
      </p:sp>
      <p:sp>
        <p:nvSpPr>
          <p:cNvPr id="5" name="Titre 1"/>
          <p:cNvSpPr>
            <a:spLocks noGrp="1"/>
          </p:cNvSpPr>
          <p:nvPr>
            <p:ph type="ctrTitle" hasCustomPrompt="1"/>
          </p:nvPr>
        </p:nvSpPr>
        <p:spPr>
          <a:xfrm>
            <a:off x="3090594" y="2238108"/>
            <a:ext cx="5826983" cy="1442078"/>
          </a:xfrm>
        </p:spPr>
        <p:txBody>
          <a:bodyPr/>
          <a:lstStyle>
            <a:lvl1pPr>
              <a:defRPr sz="3200" b="1" i="0">
                <a:solidFill>
                  <a:schemeClr val="bg1"/>
                </a:solidFill>
                <a:latin typeface="Arial Black" charset="0"/>
                <a:ea typeface="Arial Black" charset="0"/>
                <a:cs typeface="Arial Black" charset="0"/>
              </a:defRPr>
            </a:lvl1pPr>
          </a:lstStyle>
          <a:p>
            <a:r>
              <a:rPr lang="fr-FR" dirty="0"/>
              <a:t>Cliquez et modifiez </a:t>
            </a:r>
            <a:br>
              <a:rPr lang="fr-FR" dirty="0"/>
            </a:br>
            <a:r>
              <a:rPr lang="fr-FR" dirty="0"/>
              <a:t>le titre</a:t>
            </a:r>
          </a:p>
        </p:txBody>
      </p:sp>
      <p:sp>
        <p:nvSpPr>
          <p:cNvPr id="6" name="Sous-titre 2"/>
          <p:cNvSpPr>
            <a:spLocks noGrp="1"/>
          </p:cNvSpPr>
          <p:nvPr>
            <p:ph type="subTitle" idx="1" hasCustomPrompt="1"/>
          </p:nvPr>
        </p:nvSpPr>
        <p:spPr>
          <a:xfrm>
            <a:off x="3090594" y="3716042"/>
            <a:ext cx="5826983" cy="1387175"/>
          </a:xfrm>
        </p:spPr>
        <p:txBody>
          <a:bodyPr>
            <a:normAutofit/>
          </a:bodyPr>
          <a:lstStyle>
            <a:lvl1pPr marL="0" indent="0" algn="l">
              <a:buNone/>
              <a:defRPr sz="2800" b="0" i="0">
                <a:solidFill>
                  <a:schemeClr val="tx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a:t>
            </a:r>
            <a:br>
              <a:rPr lang="fr-FR" dirty="0"/>
            </a:br>
            <a:r>
              <a:rPr lang="fr-FR" dirty="0"/>
              <a:t>des sous-titres du masque</a:t>
            </a:r>
          </a:p>
        </p:txBody>
      </p:sp>
      <p:grpSp>
        <p:nvGrpSpPr>
          <p:cNvPr id="7" name="Grouper 6"/>
          <p:cNvGrpSpPr/>
          <p:nvPr userDrawn="1"/>
        </p:nvGrpSpPr>
        <p:grpSpPr>
          <a:xfrm>
            <a:off x="3184313" y="2238108"/>
            <a:ext cx="525531" cy="171686"/>
            <a:chOff x="5391302" y="1426464"/>
            <a:chExt cx="604579" cy="197510"/>
          </a:xfrm>
          <a:solidFill>
            <a:srgbClr val="8B2934"/>
          </a:solidFill>
        </p:grpSpPr>
        <p:sp>
          <p:nvSpPr>
            <p:cNvPr id="8" name="Rectangle 7"/>
            <p:cNvSpPr/>
            <p:nvPr/>
          </p:nvSpPr>
          <p:spPr>
            <a:xfrm>
              <a:off x="5391302" y="1426464"/>
              <a:ext cx="95098" cy="197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438850" y="1525218"/>
              <a:ext cx="557031" cy="9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1FC8907D-B208-DC44-82F5-2940ECA1C9FA}" type="slidenum">
              <a:rPr lang="fr-FR" smtClean="0"/>
              <a:pPr/>
              <a:t>‹N°›</a:t>
            </a:fld>
            <a:endParaRPr lang="fr-FR" dirty="0"/>
          </a:p>
        </p:txBody>
      </p:sp>
      <p:sp>
        <p:nvSpPr>
          <p:cNvPr id="5" name="Titre 1"/>
          <p:cNvSpPr>
            <a:spLocks noGrp="1"/>
          </p:cNvSpPr>
          <p:nvPr>
            <p:ph type="ctrTitle" hasCustomPrompt="1"/>
          </p:nvPr>
        </p:nvSpPr>
        <p:spPr>
          <a:xfrm>
            <a:off x="3090594" y="2238108"/>
            <a:ext cx="5826983" cy="1442078"/>
          </a:xfrm>
        </p:spPr>
        <p:txBody>
          <a:bodyPr/>
          <a:lstStyle>
            <a:lvl1pPr>
              <a:defRPr sz="3200" b="1" i="0">
                <a:solidFill>
                  <a:schemeClr val="bg1"/>
                </a:solidFill>
                <a:latin typeface="Arial Black" charset="0"/>
                <a:ea typeface="Arial Black" charset="0"/>
                <a:cs typeface="Arial Black" charset="0"/>
              </a:defRPr>
            </a:lvl1pPr>
          </a:lstStyle>
          <a:p>
            <a:r>
              <a:rPr lang="fr-FR" dirty="0"/>
              <a:t>Cliquez et modifiez </a:t>
            </a:r>
            <a:br>
              <a:rPr lang="fr-FR" dirty="0"/>
            </a:br>
            <a:r>
              <a:rPr lang="fr-FR" dirty="0"/>
              <a:t>le titre</a:t>
            </a:r>
          </a:p>
        </p:txBody>
      </p:sp>
      <p:sp>
        <p:nvSpPr>
          <p:cNvPr id="6" name="Sous-titre 2"/>
          <p:cNvSpPr>
            <a:spLocks noGrp="1"/>
          </p:cNvSpPr>
          <p:nvPr>
            <p:ph type="subTitle" idx="1" hasCustomPrompt="1"/>
          </p:nvPr>
        </p:nvSpPr>
        <p:spPr>
          <a:xfrm>
            <a:off x="3090594" y="3716042"/>
            <a:ext cx="5826983" cy="1387175"/>
          </a:xfrm>
        </p:spPr>
        <p:txBody>
          <a:bodyPr>
            <a:normAutofit/>
          </a:bodyPr>
          <a:lstStyle>
            <a:lvl1pPr marL="0" indent="0" algn="l">
              <a:buNone/>
              <a:defRPr sz="2800" b="0" i="0">
                <a:solidFill>
                  <a:schemeClr val="tx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a:t>
            </a:r>
            <a:br>
              <a:rPr lang="fr-FR" dirty="0"/>
            </a:br>
            <a:r>
              <a:rPr lang="fr-FR" dirty="0"/>
              <a:t>des sous-titres du masque</a:t>
            </a:r>
          </a:p>
        </p:txBody>
      </p:sp>
      <p:grpSp>
        <p:nvGrpSpPr>
          <p:cNvPr id="7" name="Grouper 6"/>
          <p:cNvGrpSpPr/>
          <p:nvPr userDrawn="1"/>
        </p:nvGrpSpPr>
        <p:grpSpPr>
          <a:xfrm>
            <a:off x="3184313" y="2238108"/>
            <a:ext cx="525531" cy="171686"/>
            <a:chOff x="5391302" y="1426464"/>
            <a:chExt cx="604579" cy="197510"/>
          </a:xfrm>
          <a:solidFill>
            <a:srgbClr val="8B2934"/>
          </a:solidFill>
        </p:grpSpPr>
        <p:sp>
          <p:nvSpPr>
            <p:cNvPr id="8" name="Rectangle 7"/>
            <p:cNvSpPr/>
            <p:nvPr/>
          </p:nvSpPr>
          <p:spPr>
            <a:xfrm>
              <a:off x="5391302" y="1426464"/>
              <a:ext cx="95098" cy="197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438850" y="1525218"/>
              <a:ext cx="557031" cy="9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1FC8907D-B208-DC44-82F5-2940ECA1C9FA}" type="slidenum">
              <a:rPr lang="fr-FR" smtClean="0"/>
              <a:pPr/>
              <a:t>‹N°›</a:t>
            </a:fld>
            <a:endParaRPr lang="fr-FR" dirty="0"/>
          </a:p>
        </p:txBody>
      </p:sp>
      <p:sp>
        <p:nvSpPr>
          <p:cNvPr id="15" name="Titre 1"/>
          <p:cNvSpPr txBox="1">
            <a:spLocks/>
          </p:cNvSpPr>
          <p:nvPr userDrawn="1"/>
        </p:nvSpPr>
        <p:spPr>
          <a:xfrm>
            <a:off x="3112360" y="2259874"/>
            <a:ext cx="5826983" cy="144207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i="0" kern="1200">
                <a:solidFill>
                  <a:schemeClr val="bg1"/>
                </a:solidFill>
                <a:latin typeface="Arial Black" charset="0"/>
                <a:ea typeface="Arial Black" charset="0"/>
                <a:cs typeface="Arial Black" charset="0"/>
              </a:defRPr>
            </a:lvl1pPr>
          </a:lstStyle>
          <a:p>
            <a:r>
              <a:rPr lang="fr-FR" dirty="0"/>
              <a:t>Cliquez et modifiez </a:t>
            </a:r>
            <a:br>
              <a:rPr lang="fr-FR" dirty="0"/>
            </a:br>
            <a:r>
              <a:rPr lang="fr-FR" dirty="0"/>
              <a:t>le titre</a:t>
            </a:r>
          </a:p>
        </p:txBody>
      </p:sp>
      <p:sp>
        <p:nvSpPr>
          <p:cNvPr id="16" name="Sous-titre 2"/>
          <p:cNvSpPr txBox="1">
            <a:spLocks/>
          </p:cNvSpPr>
          <p:nvPr userDrawn="1"/>
        </p:nvSpPr>
        <p:spPr>
          <a:xfrm>
            <a:off x="3112360" y="3737808"/>
            <a:ext cx="5826983" cy="138717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b="0" i="0" kern="1200">
                <a:solidFill>
                  <a:schemeClr val="bg1"/>
                </a:solidFill>
                <a:latin typeface="Arial" charset="0"/>
                <a:ea typeface="Arial" charset="0"/>
                <a:cs typeface="Arial"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dirty="0">
                <a:solidFill>
                  <a:schemeClr val="tx1"/>
                </a:solidFill>
              </a:rPr>
              <a:t>Cliquez pour modifier le style </a:t>
            </a:r>
            <a:br>
              <a:rPr lang="fr-FR" dirty="0">
                <a:solidFill>
                  <a:schemeClr val="tx1"/>
                </a:solidFill>
              </a:rPr>
            </a:br>
            <a:r>
              <a:rPr lang="fr-FR" dirty="0">
                <a:solidFill>
                  <a:schemeClr val="tx1"/>
                </a:solidFill>
              </a:rPr>
              <a:t>des sous-titres du masque</a:t>
            </a:r>
          </a:p>
        </p:txBody>
      </p:sp>
      <p:grpSp>
        <p:nvGrpSpPr>
          <p:cNvPr id="17" name="Grouper 16"/>
          <p:cNvGrpSpPr/>
          <p:nvPr userDrawn="1"/>
        </p:nvGrpSpPr>
        <p:grpSpPr>
          <a:xfrm>
            <a:off x="3206079" y="2259874"/>
            <a:ext cx="525531" cy="171686"/>
            <a:chOff x="5391302" y="1426464"/>
            <a:chExt cx="604579" cy="197510"/>
          </a:xfrm>
          <a:solidFill>
            <a:schemeClr val="bg1"/>
          </a:solidFill>
        </p:grpSpPr>
        <p:sp>
          <p:nvSpPr>
            <p:cNvPr id="18" name="Rectangle 17"/>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de fin - Contact">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68329" y="2470883"/>
            <a:ext cx="3330342" cy="1382588"/>
          </a:xfrm>
          <a:prstGeom prst="rect">
            <a:avLst/>
          </a:prstGeom>
        </p:spPr>
      </p:pic>
    </p:spTree>
    <p:extLst>
      <p:ext uri="{BB962C8B-B14F-4D97-AF65-F5344CB8AC3E}">
        <p14:creationId xmlns:p14="http://schemas.microsoft.com/office/powerpoint/2010/main" val="227072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age de fin - Contact">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7958" y="2446004"/>
            <a:ext cx="3311086" cy="137459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de sous-parti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a:xfrm>
            <a:off x="8249851" y="6390910"/>
            <a:ext cx="351529" cy="365125"/>
          </a:xfrm>
        </p:spPr>
        <p:txBody>
          <a:bodyPr/>
          <a:lstStyle/>
          <a:p>
            <a:fld id="{C6B7B3CB-E3BA-F74C-AB76-86EFC5843CD6}" type="slidenum">
              <a:rPr lang="fr-FR" smtClean="0"/>
              <a:pPr/>
              <a:t>‹N°›</a:t>
            </a:fld>
            <a:endParaRPr lang="fr-FR" dirty="0"/>
          </a:p>
        </p:txBody>
      </p:sp>
      <p:sp>
        <p:nvSpPr>
          <p:cNvPr id="8" name="Espace réservé du texte 7"/>
          <p:cNvSpPr>
            <a:spLocks noGrp="1"/>
          </p:cNvSpPr>
          <p:nvPr>
            <p:ph type="body" sz="quarter" idx="13"/>
          </p:nvPr>
        </p:nvSpPr>
        <p:spPr>
          <a:xfrm>
            <a:off x="3011069" y="5059680"/>
            <a:ext cx="5590006" cy="875983"/>
          </a:xfrm>
        </p:spPr>
        <p:txBody>
          <a:bodyPr>
            <a:normAutofit/>
          </a:bodyPr>
          <a:lstStyle>
            <a:lvl1pPr>
              <a:defRPr sz="1500"/>
            </a:lvl1pPr>
            <a:lvl2pPr marL="457200" indent="-457200">
              <a:buNone/>
              <a:defRPr sz="1500"/>
            </a:lvl2pPr>
            <a:lvl3pPr marL="457200" indent="-457200">
              <a:buNone/>
              <a:defRPr sz="1500"/>
            </a:lvl3pPr>
            <a:lvl4pPr marL="457200" indent="-457200">
              <a:buNone/>
              <a:defRPr sz="1500"/>
            </a:lvl4pPr>
            <a:lvl5pPr marL="457200" indent="-457200">
              <a:buNone/>
              <a:defRPr sz="1500"/>
            </a:lvl5pPr>
          </a:lstStyle>
          <a:p>
            <a:pPr lvl="0"/>
            <a:r>
              <a:rPr lang="fr-FR" dirty="0"/>
              <a:t>Cliquez pour modifier les styles du texte du masque</a:t>
            </a:r>
          </a:p>
        </p:txBody>
      </p:sp>
      <p:sp>
        <p:nvSpPr>
          <p:cNvPr id="10" name="Espace réservé du texte 9"/>
          <p:cNvSpPr>
            <a:spLocks noGrp="1"/>
          </p:cNvSpPr>
          <p:nvPr>
            <p:ph type="body" sz="quarter" idx="14"/>
          </p:nvPr>
        </p:nvSpPr>
        <p:spPr>
          <a:xfrm>
            <a:off x="3011069" y="3370130"/>
            <a:ext cx="5590006" cy="1156980"/>
          </a:xfrm>
        </p:spPr>
        <p:txBody>
          <a:bodyPr>
            <a:noAutofit/>
          </a:bodyPr>
          <a:lstStyle>
            <a:lvl1pPr marL="0" indent="0">
              <a:buFont typeface="Arial"/>
              <a:buNone/>
              <a:defRPr sz="2800"/>
            </a:lvl1pPr>
            <a:lvl2pPr marL="0" indent="0">
              <a:buNone/>
              <a:defRPr sz="3000"/>
            </a:lvl2pPr>
            <a:lvl3pPr marL="0" indent="0">
              <a:buNone/>
              <a:defRPr sz="3000"/>
            </a:lvl3pPr>
            <a:lvl4pPr marL="0" indent="0">
              <a:buNone/>
              <a:defRPr sz="3000"/>
            </a:lvl4pPr>
            <a:lvl5pPr marL="0" indent="0">
              <a:buNone/>
              <a:defRPr sz="3000"/>
            </a:lvl5pPr>
          </a:lstStyle>
          <a:p>
            <a:pPr lvl="0"/>
            <a:r>
              <a:rPr lang="fr-FR" dirty="0"/>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de sous-parti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a:xfrm>
            <a:off x="8249851" y="6390910"/>
            <a:ext cx="351529" cy="365125"/>
          </a:xfrm>
        </p:spPr>
        <p:txBody>
          <a:bodyPr/>
          <a:lstStyle/>
          <a:p>
            <a:fld id="{C6B7B3CB-E3BA-F74C-AB76-86EFC5843CD6}" type="slidenum">
              <a:rPr lang="fr-FR" smtClean="0"/>
              <a:pPr/>
              <a:t>‹N°›</a:t>
            </a:fld>
            <a:endParaRPr lang="fr-FR" dirty="0"/>
          </a:p>
        </p:txBody>
      </p:sp>
      <p:sp>
        <p:nvSpPr>
          <p:cNvPr id="8" name="Espace réservé du texte 7"/>
          <p:cNvSpPr>
            <a:spLocks noGrp="1"/>
          </p:cNvSpPr>
          <p:nvPr>
            <p:ph type="body" sz="quarter" idx="13"/>
          </p:nvPr>
        </p:nvSpPr>
        <p:spPr>
          <a:xfrm>
            <a:off x="3011069" y="5059680"/>
            <a:ext cx="5590006" cy="875983"/>
          </a:xfrm>
        </p:spPr>
        <p:txBody>
          <a:bodyPr>
            <a:normAutofit/>
          </a:bodyPr>
          <a:lstStyle>
            <a:lvl1pPr>
              <a:defRPr sz="1500"/>
            </a:lvl1pPr>
            <a:lvl2pPr marL="457200" indent="-457200">
              <a:buNone/>
              <a:defRPr sz="1500"/>
            </a:lvl2pPr>
            <a:lvl3pPr marL="457200" indent="-457200">
              <a:buNone/>
              <a:defRPr sz="1500"/>
            </a:lvl3pPr>
            <a:lvl4pPr marL="457200" indent="-457200">
              <a:buNone/>
              <a:defRPr sz="1500"/>
            </a:lvl4pPr>
            <a:lvl5pPr marL="457200" indent="-457200">
              <a:buNone/>
              <a:defRPr sz="1500"/>
            </a:lvl5pPr>
          </a:lstStyle>
          <a:p>
            <a:pPr lvl="0"/>
            <a:r>
              <a:rPr lang="fr-FR" dirty="0"/>
              <a:t>Cliquez pour modifier les styles du texte du masque</a:t>
            </a:r>
          </a:p>
        </p:txBody>
      </p:sp>
      <p:sp>
        <p:nvSpPr>
          <p:cNvPr id="10" name="Espace réservé du texte 9"/>
          <p:cNvSpPr>
            <a:spLocks noGrp="1"/>
          </p:cNvSpPr>
          <p:nvPr>
            <p:ph type="body" sz="quarter" idx="14"/>
          </p:nvPr>
        </p:nvSpPr>
        <p:spPr>
          <a:xfrm>
            <a:off x="3011069" y="3370130"/>
            <a:ext cx="5590006" cy="1156980"/>
          </a:xfrm>
        </p:spPr>
        <p:txBody>
          <a:bodyPr>
            <a:noAutofit/>
          </a:bodyPr>
          <a:lstStyle>
            <a:lvl1pPr marL="0" indent="0">
              <a:buFont typeface="Arial"/>
              <a:buNone/>
              <a:defRPr sz="2800"/>
            </a:lvl1pPr>
            <a:lvl2pPr marL="0" indent="0">
              <a:buNone/>
              <a:defRPr sz="3000"/>
            </a:lvl2pPr>
            <a:lvl3pPr marL="0" indent="0">
              <a:buNone/>
              <a:defRPr sz="3000"/>
            </a:lvl3pPr>
            <a:lvl4pPr marL="0" indent="0">
              <a:buNone/>
              <a:defRPr sz="3000"/>
            </a:lvl4pPr>
            <a:lvl5pPr marL="0" indent="0">
              <a:buNone/>
              <a:defRPr sz="3000"/>
            </a:lvl5pPr>
          </a:lstStyle>
          <a:p>
            <a:pPr lvl="0"/>
            <a:r>
              <a:rPr lang="fr-FR" dirty="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4.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theme" Target="../theme/theme5.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theme" Target="../theme/theme6.xml"/><Relationship Id="rId4"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9.jpg"/><Relationship Id="rId5" Type="http://schemas.openxmlformats.org/officeDocument/2006/relationships/theme" Target="../theme/theme7.xml"/><Relationship Id="rId4"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jp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0.png"/><Relationship Id="rId5" Type="http://schemas.openxmlformats.org/officeDocument/2006/relationships/theme" Target="../theme/theme8.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97485" y="915840"/>
            <a:ext cx="7982797" cy="2548962"/>
          </a:xfrm>
          <a:prstGeom prst="rect">
            <a:avLst/>
          </a:prstGeom>
        </p:spPr>
        <p:txBody>
          <a:bodyPr vert="horz" lIns="91440" tIns="45720" rIns="91440" bIns="45720" rtlCol="0" anchor="ctr">
            <a:noAutofit/>
          </a:bodyPr>
          <a:lstStyle/>
          <a:p>
            <a:r>
              <a:rPr lang="fr-FR" dirty="0"/>
              <a:t>CLIQUEZ ET MODIFIEZ </a:t>
            </a:r>
            <a:br>
              <a:rPr lang="fr-FR" dirty="0"/>
            </a:br>
            <a:r>
              <a:rPr lang="fr-FR" dirty="0"/>
              <a:t>LE TITRE</a:t>
            </a:r>
          </a:p>
        </p:txBody>
      </p:sp>
      <p:sp>
        <p:nvSpPr>
          <p:cNvPr id="3" name="Espace réservé du texte 2"/>
          <p:cNvSpPr>
            <a:spLocks noGrp="1"/>
          </p:cNvSpPr>
          <p:nvPr>
            <p:ph type="body" idx="1"/>
          </p:nvPr>
        </p:nvSpPr>
        <p:spPr>
          <a:xfrm>
            <a:off x="1097486" y="3464803"/>
            <a:ext cx="7589313" cy="1249263"/>
          </a:xfrm>
          <a:prstGeom prst="rect">
            <a:avLst/>
          </a:prstGeom>
        </p:spPr>
        <p:txBody>
          <a:bodyPr vert="horz" lIns="91440" tIns="45720" rIns="91440" bIns="45720" rtlCol="0">
            <a:normAutofit/>
          </a:bodyPr>
          <a:lstStyle/>
          <a:p>
            <a:pPr lvl="0"/>
            <a:r>
              <a:rPr lang="fr-FR" dirty="0"/>
              <a:t>Cliquez pour modifier les styles du texte </a:t>
            </a:r>
            <a:br>
              <a:rPr lang="fr-FR" dirty="0"/>
            </a:br>
            <a:r>
              <a:rPr lang="fr-FR" dirty="0"/>
              <a:t>du masque</a:t>
            </a:r>
          </a:p>
        </p:txBody>
      </p:sp>
      <p:sp>
        <p:nvSpPr>
          <p:cNvPr id="6" name="Espace réservé du numéro de diapositive 5"/>
          <p:cNvSpPr>
            <a:spLocks noGrp="1"/>
          </p:cNvSpPr>
          <p:nvPr>
            <p:ph type="sldNum" sz="quarter" idx="4"/>
          </p:nvPr>
        </p:nvSpPr>
        <p:spPr>
          <a:xfrm>
            <a:off x="8197502" y="6390910"/>
            <a:ext cx="403878" cy="365125"/>
          </a:xfrm>
          <a:prstGeom prst="rect">
            <a:avLst/>
          </a:prstGeom>
        </p:spPr>
        <p:txBody>
          <a:bodyPr vert="horz" lIns="91440" tIns="45720" rIns="91440" bIns="45720" rtlCol="0" anchor="ctr"/>
          <a:lstStyle>
            <a:lvl1pPr algn="r">
              <a:defRPr sz="1000" b="1">
                <a:solidFill>
                  <a:srgbClr val="404040"/>
                </a:solidFill>
              </a:defRPr>
            </a:lvl1pPr>
          </a:lstStyle>
          <a:p>
            <a:fld id="{1FC8907D-B208-DC44-82F5-2940ECA1C9FA}" type="slidenum">
              <a:rPr lang="fr-FR" smtClean="0"/>
              <a:pPr/>
              <a:t>‹N°›</a:t>
            </a:fld>
            <a:endParaRPr lang="fr-FR" dirty="0"/>
          </a:p>
        </p:txBody>
      </p:sp>
      <p:pic>
        <p:nvPicPr>
          <p:cNvPr id="8" name="Imag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05400" y="6310847"/>
            <a:ext cx="1240118" cy="384074"/>
          </a:xfrm>
          <a:prstGeom prst="rect">
            <a:avLst/>
          </a:prstGeom>
        </p:spPr>
      </p:pic>
    </p:spTree>
    <p:extLst>
      <p:ext uri="{BB962C8B-B14F-4D97-AF65-F5344CB8AC3E}">
        <p14:creationId xmlns:p14="http://schemas.microsoft.com/office/powerpoint/2010/main" val="3069642489"/>
      </p:ext>
    </p:extLst>
  </p:cSld>
  <p:clrMap bg1="lt1" tx1="dk1" bg2="lt2" tx2="dk2" accent1="accent1" accent2="accent2" accent3="accent3" accent4="accent4" accent5="accent5" accent6="accent6" hlink="hlink" folHlink="folHlink"/>
  <p:sldLayoutIdLst>
    <p:sldLayoutId id="2147483660" r:id="rId1"/>
    <p:sldLayoutId id="2147483681" r:id="rId2"/>
    <p:sldLayoutId id="2147483690" r:id="rId3"/>
    <p:sldLayoutId id="2147483719" r:id="rId4"/>
    <p:sldLayoutId id="2147483689" r:id="rId5"/>
    <p:sldLayoutId id="2147483675" r:id="rId6"/>
    <p:sldLayoutId id="2147483725" r:id="rId7"/>
  </p:sldLayoutIdLst>
  <p:hf hdr="0"/>
  <p:txStyles>
    <p:titleStyle>
      <a:lvl1pPr algn="l" defTabSz="457200" rtl="0" eaLnBrk="1" latinLnBrk="0" hangingPunct="1">
        <a:spcBef>
          <a:spcPct val="0"/>
        </a:spcBef>
        <a:buNone/>
        <a:defRPr sz="3600" b="1" i="0" kern="1200">
          <a:solidFill>
            <a:schemeClr val="tx1">
              <a:lumMod val="75000"/>
              <a:lumOff val="25000"/>
            </a:schemeClr>
          </a:solidFill>
          <a:latin typeface="Arial Black" charset="0"/>
          <a:ea typeface="Arial Black" charset="0"/>
          <a:cs typeface="Arial Black" charset="0"/>
        </a:defRPr>
      </a:lvl1pPr>
    </p:titleStyle>
    <p:bodyStyle>
      <a:lvl1pPr marL="0" indent="0" algn="l" defTabSz="457200" rtl="0" eaLnBrk="1" latinLnBrk="0" hangingPunct="1">
        <a:spcBef>
          <a:spcPct val="20000"/>
        </a:spcBef>
        <a:buFont typeface="Arial"/>
        <a:buNone/>
        <a:defRPr sz="2800" b="0" i="0" kern="1200">
          <a:solidFill>
            <a:srgbClr val="005E8B"/>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79" y="14494"/>
            <a:ext cx="9144000" cy="6858000"/>
          </a:xfrm>
          <a:prstGeom prst="rect">
            <a:avLst/>
          </a:prstGeom>
        </p:spPr>
      </p:pic>
      <p:sp>
        <p:nvSpPr>
          <p:cNvPr id="2" name="Espace réservé du titre 1"/>
          <p:cNvSpPr>
            <a:spLocks noGrp="1"/>
          </p:cNvSpPr>
          <p:nvPr>
            <p:ph type="title"/>
          </p:nvPr>
        </p:nvSpPr>
        <p:spPr>
          <a:xfrm>
            <a:off x="3011069" y="1855204"/>
            <a:ext cx="5590311" cy="2006323"/>
          </a:xfrm>
          <a:prstGeom prst="rect">
            <a:avLst/>
          </a:prstGeom>
        </p:spPr>
        <p:txBody>
          <a:bodyPr vert="horz" lIns="91440" tIns="45720" rIns="91440" bIns="45720" rtlCol="0" anchor="ctr">
            <a:normAutofit/>
          </a:bodyPr>
          <a:lstStyle/>
          <a:p>
            <a:r>
              <a:rPr lang="fr-FR" dirty="0"/>
              <a:t>Cliquez </a:t>
            </a:r>
            <a:br>
              <a:rPr lang="fr-FR" dirty="0"/>
            </a:br>
            <a:r>
              <a:rPr lang="fr-FR" dirty="0"/>
              <a:t>et modifiez le titre</a:t>
            </a:r>
          </a:p>
        </p:txBody>
      </p:sp>
      <p:sp>
        <p:nvSpPr>
          <p:cNvPr id="3" name="Espace réservé du texte 2"/>
          <p:cNvSpPr>
            <a:spLocks noGrp="1"/>
          </p:cNvSpPr>
          <p:nvPr>
            <p:ph type="body" idx="1"/>
          </p:nvPr>
        </p:nvSpPr>
        <p:spPr>
          <a:xfrm>
            <a:off x="3011069" y="3578946"/>
            <a:ext cx="5590312" cy="1180729"/>
          </a:xfrm>
          <a:prstGeom prst="rect">
            <a:avLst/>
          </a:prstGeom>
        </p:spPr>
        <p:txBody>
          <a:bodyPr vert="horz" lIns="91440" tIns="45720" rIns="91440" bIns="45720" rtlCol="0">
            <a:normAutofit/>
          </a:bodyPr>
          <a:lstStyle/>
          <a:p>
            <a:pPr lvl="0"/>
            <a:r>
              <a:rPr lang="fr-FR" dirty="0"/>
              <a:t>Cliquez pour modifier </a:t>
            </a:r>
            <a:br>
              <a:rPr lang="fr-FR" dirty="0"/>
            </a:br>
            <a:r>
              <a:rPr lang="fr-FR" dirty="0"/>
              <a:t>les styles du texte du masque</a:t>
            </a:r>
          </a:p>
          <a:p>
            <a:pPr lvl="0"/>
            <a:endParaRPr lang="fr-FR" dirty="0"/>
          </a:p>
        </p:txBody>
      </p:sp>
      <p:sp>
        <p:nvSpPr>
          <p:cNvPr id="6" name="Espace réservé du numéro de diapositive 5"/>
          <p:cNvSpPr>
            <a:spLocks noGrp="1"/>
          </p:cNvSpPr>
          <p:nvPr>
            <p:ph type="sldNum" sz="quarter" idx="4"/>
          </p:nvPr>
        </p:nvSpPr>
        <p:spPr>
          <a:xfrm>
            <a:off x="8249851" y="6390910"/>
            <a:ext cx="351529" cy="365125"/>
          </a:xfrm>
          <a:prstGeom prst="rect">
            <a:avLst/>
          </a:prstGeom>
        </p:spPr>
        <p:txBody>
          <a:bodyPr vert="horz" lIns="91440" tIns="45720" rIns="91440" bIns="45720" rtlCol="0" anchor="ctr"/>
          <a:lstStyle>
            <a:lvl1pPr algn="r">
              <a:defRPr sz="1000" b="1">
                <a:solidFill>
                  <a:srgbClr val="000000"/>
                </a:solidFill>
              </a:defRPr>
            </a:lvl1pPr>
          </a:lstStyle>
          <a:p>
            <a:fld id="{C6B7B3CB-E3BA-F74C-AB76-86EFC5843CD6}" type="slidenum">
              <a:rPr lang="fr-FR" smtClean="0"/>
              <a:pPr/>
              <a:t>‹N°›</a:t>
            </a:fld>
            <a:endParaRPr lang="fr-FR" dirty="0"/>
          </a:p>
        </p:txBody>
      </p:sp>
      <p:sp>
        <p:nvSpPr>
          <p:cNvPr id="12" name="Espace réservé du pied de page 4"/>
          <p:cNvSpPr txBox="1">
            <a:spLocks/>
          </p:cNvSpPr>
          <p:nvPr userDrawn="1"/>
        </p:nvSpPr>
        <p:spPr>
          <a:xfrm>
            <a:off x="6989618" y="6300854"/>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dirty="0" smtClean="0">
                <a:solidFill>
                  <a:schemeClr val="tx1">
                    <a:lumMod val="75000"/>
                    <a:lumOff val="25000"/>
                  </a:schemeClr>
                </a:solidFill>
              </a:rPr>
              <a:t>12/03/2020</a:t>
            </a:r>
            <a:endParaRPr lang="fr-FR" dirty="0">
              <a:solidFill>
                <a:schemeClr val="tx1">
                  <a:lumMod val="75000"/>
                  <a:lumOff val="25000"/>
                </a:schemeClr>
              </a:solidFill>
            </a:endParaRPr>
          </a:p>
          <a:p>
            <a:endParaRPr lang="fr-FR" dirty="0"/>
          </a:p>
        </p:txBody>
      </p:sp>
      <p:grpSp>
        <p:nvGrpSpPr>
          <p:cNvPr id="10" name="Grouper 9"/>
          <p:cNvGrpSpPr/>
          <p:nvPr userDrawn="1"/>
        </p:nvGrpSpPr>
        <p:grpSpPr>
          <a:xfrm>
            <a:off x="3121481" y="2132720"/>
            <a:ext cx="525531" cy="171686"/>
            <a:chOff x="5391302" y="1426464"/>
            <a:chExt cx="604579" cy="197510"/>
          </a:xfrm>
          <a:solidFill>
            <a:srgbClr val="E96667"/>
          </a:solidFill>
        </p:grpSpPr>
        <p:sp>
          <p:nvSpPr>
            <p:cNvPr id="13" name="Rectangle 12"/>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681263329"/>
      </p:ext>
    </p:extLst>
  </p:cSld>
  <p:clrMap bg1="lt1" tx1="dk1" bg2="lt2" tx2="dk2" accent1="accent1" accent2="accent2" accent3="accent3" accent4="accent4" accent5="accent5" accent6="accent6" hlink="hlink" folHlink="folHlink"/>
  <p:sldLayoutIdLst>
    <p:sldLayoutId id="2147483694" r:id="rId1"/>
  </p:sldLayoutIdLst>
  <p:hf hdr="0"/>
  <p:txStyles>
    <p:titleStyle>
      <a:lvl1pPr algn="l" defTabSz="457200" rtl="0" eaLnBrk="1" latinLnBrk="0" hangingPunct="1">
        <a:spcBef>
          <a:spcPct val="0"/>
        </a:spcBef>
        <a:buNone/>
        <a:defRPr sz="3200" b="1" i="0" kern="1200">
          <a:solidFill>
            <a:srgbClr val="E96667"/>
          </a:solidFill>
          <a:latin typeface="Arial Black" charset="0"/>
          <a:ea typeface="Arial Black" charset="0"/>
          <a:cs typeface="Arial Black" charset="0"/>
        </a:defRPr>
      </a:lvl1pPr>
    </p:titleStyle>
    <p:bodyStyle>
      <a:lvl1pPr marL="0" indent="0" algn="l" defTabSz="457200" rtl="0" eaLnBrk="1" latinLnBrk="0" hangingPunct="1">
        <a:spcBef>
          <a:spcPct val="20000"/>
        </a:spcBef>
        <a:buFont typeface="Arial"/>
        <a:buNone/>
        <a:defRPr sz="2800" b="0" i="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Espace réservé du titre 1"/>
          <p:cNvSpPr>
            <a:spLocks noGrp="1"/>
          </p:cNvSpPr>
          <p:nvPr>
            <p:ph type="title"/>
          </p:nvPr>
        </p:nvSpPr>
        <p:spPr>
          <a:xfrm>
            <a:off x="3011069" y="1855204"/>
            <a:ext cx="5590311" cy="2006323"/>
          </a:xfrm>
          <a:prstGeom prst="rect">
            <a:avLst/>
          </a:prstGeom>
        </p:spPr>
        <p:txBody>
          <a:bodyPr vert="horz" lIns="91440" tIns="45720" rIns="91440" bIns="45720" rtlCol="0" anchor="ctr">
            <a:normAutofit/>
          </a:bodyPr>
          <a:lstStyle/>
          <a:p>
            <a:r>
              <a:rPr lang="fr-FR" dirty="0"/>
              <a:t>Cliquez </a:t>
            </a:r>
            <a:br>
              <a:rPr lang="fr-FR" dirty="0"/>
            </a:br>
            <a:r>
              <a:rPr lang="fr-FR" dirty="0"/>
              <a:t>et modifiez le titre</a:t>
            </a:r>
          </a:p>
        </p:txBody>
      </p:sp>
      <p:sp>
        <p:nvSpPr>
          <p:cNvPr id="3" name="Espace réservé du texte 2"/>
          <p:cNvSpPr>
            <a:spLocks noGrp="1"/>
          </p:cNvSpPr>
          <p:nvPr>
            <p:ph type="body" idx="1"/>
          </p:nvPr>
        </p:nvSpPr>
        <p:spPr>
          <a:xfrm>
            <a:off x="3011069" y="3578946"/>
            <a:ext cx="5590312" cy="1180729"/>
          </a:xfrm>
          <a:prstGeom prst="rect">
            <a:avLst/>
          </a:prstGeom>
        </p:spPr>
        <p:txBody>
          <a:bodyPr vert="horz" lIns="91440" tIns="45720" rIns="91440" bIns="45720" rtlCol="0">
            <a:normAutofit/>
          </a:bodyPr>
          <a:lstStyle/>
          <a:p>
            <a:pPr lvl="0"/>
            <a:r>
              <a:rPr lang="fr-FR" dirty="0"/>
              <a:t>Cliquez pour modifier </a:t>
            </a:r>
            <a:br>
              <a:rPr lang="fr-FR" dirty="0"/>
            </a:br>
            <a:r>
              <a:rPr lang="fr-FR" dirty="0"/>
              <a:t>les styles du texte du masque</a:t>
            </a:r>
          </a:p>
          <a:p>
            <a:pPr lvl="0"/>
            <a:endParaRPr lang="fr-FR" dirty="0"/>
          </a:p>
        </p:txBody>
      </p:sp>
      <p:sp>
        <p:nvSpPr>
          <p:cNvPr id="6" name="Espace réservé du numéro de diapositive 5"/>
          <p:cNvSpPr>
            <a:spLocks noGrp="1"/>
          </p:cNvSpPr>
          <p:nvPr>
            <p:ph type="sldNum" sz="quarter" idx="4"/>
          </p:nvPr>
        </p:nvSpPr>
        <p:spPr>
          <a:xfrm>
            <a:off x="8249851" y="6390910"/>
            <a:ext cx="351529" cy="365125"/>
          </a:xfrm>
          <a:prstGeom prst="rect">
            <a:avLst/>
          </a:prstGeom>
        </p:spPr>
        <p:txBody>
          <a:bodyPr vert="horz" lIns="91440" tIns="45720" rIns="91440" bIns="45720" rtlCol="0" anchor="ctr"/>
          <a:lstStyle>
            <a:lvl1pPr algn="r">
              <a:defRPr sz="1000" b="1">
                <a:solidFill>
                  <a:srgbClr val="000000"/>
                </a:solidFill>
              </a:defRPr>
            </a:lvl1pPr>
          </a:lstStyle>
          <a:p>
            <a:fld id="{C6B7B3CB-E3BA-F74C-AB76-86EFC5843CD6}" type="slidenum">
              <a:rPr lang="fr-FR" smtClean="0"/>
              <a:pPr/>
              <a:t>‹N°›</a:t>
            </a:fld>
            <a:endParaRPr lang="fr-FR" dirty="0"/>
          </a:p>
        </p:txBody>
      </p:sp>
      <p:grpSp>
        <p:nvGrpSpPr>
          <p:cNvPr id="10" name="Grouper 9"/>
          <p:cNvGrpSpPr/>
          <p:nvPr userDrawn="1"/>
        </p:nvGrpSpPr>
        <p:grpSpPr>
          <a:xfrm>
            <a:off x="3121481" y="2132720"/>
            <a:ext cx="525531" cy="171686"/>
            <a:chOff x="5391302" y="1426464"/>
            <a:chExt cx="604579" cy="197510"/>
          </a:xfrm>
          <a:solidFill>
            <a:srgbClr val="5AB88F"/>
          </a:solidFill>
        </p:grpSpPr>
        <p:sp>
          <p:nvSpPr>
            <p:cNvPr id="13" name="Rectangle 12"/>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32989801"/>
      </p:ext>
    </p:extLst>
  </p:cSld>
  <p:clrMap bg1="lt1" tx1="dk1" bg2="lt2" tx2="dk2" accent1="accent1" accent2="accent2" accent3="accent3" accent4="accent4" accent5="accent5" accent6="accent6" hlink="hlink" folHlink="folHlink"/>
  <p:sldLayoutIdLst>
    <p:sldLayoutId id="2147483696" r:id="rId1"/>
  </p:sldLayoutIdLst>
  <p:hf hdr="0"/>
  <p:txStyles>
    <p:titleStyle>
      <a:lvl1pPr algn="l" defTabSz="457200" rtl="0" eaLnBrk="1" latinLnBrk="0" hangingPunct="1">
        <a:spcBef>
          <a:spcPct val="0"/>
        </a:spcBef>
        <a:buNone/>
        <a:defRPr sz="3200" b="1" i="0" kern="1200">
          <a:solidFill>
            <a:srgbClr val="5AB88F"/>
          </a:solidFill>
          <a:latin typeface="Arial Black" charset="0"/>
          <a:ea typeface="Arial Black" charset="0"/>
          <a:cs typeface="Arial Black" charset="0"/>
        </a:defRPr>
      </a:lvl1pPr>
    </p:titleStyle>
    <p:bodyStyle>
      <a:lvl1pPr marL="0" indent="0" algn="l" defTabSz="457200" rtl="0" eaLnBrk="1" latinLnBrk="0" hangingPunct="1">
        <a:spcBef>
          <a:spcPct val="20000"/>
        </a:spcBef>
        <a:buFont typeface="Arial"/>
        <a:buNone/>
        <a:defRPr sz="2800" b="0" i="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pic>
        <p:nvPicPr>
          <p:cNvPr id="10" name="Imag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03622" y="6260026"/>
            <a:ext cx="1264310" cy="524878"/>
          </a:xfrm>
          <a:prstGeom prst="rect">
            <a:avLst/>
          </a:prstGeom>
        </p:spPr>
      </p:pic>
      <p:pic>
        <p:nvPicPr>
          <p:cNvPr id="5" name="Image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808920" y="6255450"/>
            <a:ext cx="1246398" cy="517442"/>
          </a:xfrm>
          <a:prstGeom prst="rect">
            <a:avLst/>
          </a:prstGeom>
        </p:spPr>
      </p:pic>
    </p:spTree>
    <p:extLst>
      <p:ext uri="{BB962C8B-B14F-4D97-AF65-F5344CB8AC3E}">
        <p14:creationId xmlns:p14="http://schemas.microsoft.com/office/powerpoint/2010/main" val="176804822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28" r:id="rId5"/>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E96667"/>
        </a:buClr>
        <a:buSzPct val="114000"/>
        <a:buFont typeface="Wingdings" charset="2"/>
        <a:buChar char="§"/>
        <a:defRPr sz="1800" b="1" i="0" kern="1200">
          <a:solidFill>
            <a:srgbClr val="E96667"/>
          </a:solidFill>
          <a:latin typeface="Arial" charset="0"/>
          <a:ea typeface="Arial" charset="0"/>
          <a:cs typeface="Arial" charset="0"/>
        </a:defRPr>
      </a:lvl1pPr>
      <a:lvl2pPr marL="627063" indent="-169863" algn="l" defTabSz="457200" rtl="0" eaLnBrk="1" latinLnBrk="0" hangingPunct="1">
        <a:spcBef>
          <a:spcPct val="20000"/>
        </a:spcBef>
        <a:buClr>
          <a:srgbClr val="E96667"/>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E96667"/>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sp>
        <p:nvSpPr>
          <p:cNvPr id="14" name="Espace réservé du pied de page 4"/>
          <p:cNvSpPr txBox="1">
            <a:spLocks/>
          </p:cNvSpPr>
          <p:nvPr userDrawn="1"/>
        </p:nvSpPr>
        <p:spPr>
          <a:xfrm>
            <a:off x="2369032" y="6146185"/>
            <a:ext cx="3544088"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pPr>
            <a:endParaRPr lang="fr-FR" sz="900" b="0" i="0" dirty="0">
              <a:solidFill>
                <a:schemeClr val="tx1">
                  <a:lumMod val="75000"/>
                  <a:lumOff val="25000"/>
                </a:schemeClr>
              </a:solidFill>
              <a:latin typeface="Arial" charset="0"/>
              <a:ea typeface="Arial" charset="0"/>
              <a:cs typeface="Arial" charset="0"/>
            </a:endParaRPr>
          </a:p>
          <a:p>
            <a:pPr>
              <a:lnSpc>
                <a:spcPts val="1320"/>
              </a:lnSpc>
            </a:pPr>
            <a:r>
              <a:rPr lang="fr-FR" sz="900" b="0" i="0" dirty="0">
                <a:solidFill>
                  <a:schemeClr val="tx1">
                    <a:lumMod val="75000"/>
                    <a:lumOff val="25000"/>
                  </a:schemeClr>
                </a:solidFill>
                <a:latin typeface="Arial" charset="0"/>
                <a:ea typeface="Arial" charset="0"/>
                <a:cs typeface="Arial" charset="0"/>
              </a:rPr>
              <a:t>Titre de la présentation</a:t>
            </a:r>
          </a:p>
        </p:txBody>
      </p:sp>
      <p:sp>
        <p:nvSpPr>
          <p:cNvPr id="15" name="Espace réservé du pied de page 4"/>
          <p:cNvSpPr txBox="1">
            <a:spLocks/>
          </p:cNvSpPr>
          <p:nvPr userDrawn="1"/>
        </p:nvSpPr>
        <p:spPr>
          <a:xfrm>
            <a:off x="6989618" y="6390910"/>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sz="900" b="0" i="0" dirty="0">
                <a:solidFill>
                  <a:schemeClr val="tx1">
                    <a:lumMod val="75000"/>
                    <a:lumOff val="25000"/>
                  </a:schemeClr>
                </a:solidFill>
                <a:latin typeface="Arial" charset="0"/>
                <a:ea typeface="Arial" charset="0"/>
                <a:cs typeface="Arial" charset="0"/>
              </a:rPr>
              <a:t>JJ/MM/AAAA</a:t>
            </a:r>
          </a:p>
          <a:p>
            <a:endParaRPr lang="fr-FR" dirty="0"/>
          </a:p>
        </p:txBody>
      </p:sp>
      <p:pic>
        <p:nvPicPr>
          <p:cNvPr id="10" name="Imag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03622" y="6260026"/>
            <a:ext cx="1264310" cy="524878"/>
          </a:xfrm>
          <a:prstGeom prst="rect">
            <a:avLst/>
          </a:prstGeom>
        </p:spPr>
      </p:pic>
    </p:spTree>
    <p:extLst>
      <p:ext uri="{BB962C8B-B14F-4D97-AF65-F5344CB8AC3E}">
        <p14:creationId xmlns:p14="http://schemas.microsoft.com/office/powerpoint/2010/main" val="185085009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5AB88F"/>
        </a:buClr>
        <a:buSzPct val="114000"/>
        <a:buFont typeface="Wingdings" charset="2"/>
        <a:buChar char="§"/>
        <a:defRPr sz="1800" b="1" i="0" kern="1200">
          <a:solidFill>
            <a:srgbClr val="5AB88F"/>
          </a:solidFill>
          <a:latin typeface="Arial" charset="0"/>
          <a:ea typeface="Arial" charset="0"/>
          <a:cs typeface="Arial" charset="0"/>
        </a:defRPr>
      </a:lvl1pPr>
      <a:lvl2pPr marL="627063" indent="-169863" algn="l" defTabSz="457200" rtl="0" eaLnBrk="1" latinLnBrk="0" hangingPunct="1">
        <a:spcBef>
          <a:spcPct val="20000"/>
        </a:spcBef>
        <a:buClr>
          <a:srgbClr val="5AB88F"/>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5AB88F"/>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sp>
        <p:nvSpPr>
          <p:cNvPr id="14" name="Espace réservé du pied de page 4"/>
          <p:cNvSpPr txBox="1">
            <a:spLocks/>
          </p:cNvSpPr>
          <p:nvPr userDrawn="1"/>
        </p:nvSpPr>
        <p:spPr>
          <a:xfrm>
            <a:off x="2369032" y="6146185"/>
            <a:ext cx="3544088"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pPr>
            <a:endParaRPr lang="fr-FR" sz="900" b="0" i="0" dirty="0">
              <a:solidFill>
                <a:schemeClr val="tx1">
                  <a:lumMod val="75000"/>
                  <a:lumOff val="25000"/>
                </a:schemeClr>
              </a:solidFill>
              <a:latin typeface="Arial" charset="0"/>
              <a:ea typeface="Arial" charset="0"/>
              <a:cs typeface="Arial" charset="0"/>
            </a:endParaRPr>
          </a:p>
          <a:p>
            <a:pPr>
              <a:lnSpc>
                <a:spcPts val="1320"/>
              </a:lnSpc>
            </a:pPr>
            <a:r>
              <a:rPr lang="fr-FR" sz="900" b="0" i="0" dirty="0">
                <a:solidFill>
                  <a:schemeClr val="tx1">
                    <a:lumMod val="75000"/>
                    <a:lumOff val="25000"/>
                  </a:schemeClr>
                </a:solidFill>
                <a:latin typeface="Arial" charset="0"/>
                <a:ea typeface="Arial" charset="0"/>
                <a:cs typeface="Arial" charset="0"/>
              </a:rPr>
              <a:t>Titre de la présentation</a:t>
            </a:r>
          </a:p>
        </p:txBody>
      </p:sp>
      <p:sp>
        <p:nvSpPr>
          <p:cNvPr id="15" name="Espace réservé du pied de page 4"/>
          <p:cNvSpPr txBox="1">
            <a:spLocks/>
          </p:cNvSpPr>
          <p:nvPr userDrawn="1"/>
        </p:nvSpPr>
        <p:spPr>
          <a:xfrm>
            <a:off x="6989618" y="6390910"/>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sz="900" b="0" i="0" dirty="0">
                <a:solidFill>
                  <a:schemeClr val="tx1">
                    <a:lumMod val="75000"/>
                    <a:lumOff val="25000"/>
                  </a:schemeClr>
                </a:solidFill>
                <a:latin typeface="Arial" charset="0"/>
                <a:ea typeface="Arial" charset="0"/>
                <a:cs typeface="Arial" charset="0"/>
              </a:rPr>
              <a:t>JJ/MM/AAAA</a:t>
            </a:r>
          </a:p>
          <a:p>
            <a:endParaRPr lang="fr-FR" dirty="0"/>
          </a:p>
        </p:txBody>
      </p:sp>
      <p:pic>
        <p:nvPicPr>
          <p:cNvPr id="8" name="Imag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03622" y="6260026"/>
            <a:ext cx="1264310" cy="524878"/>
          </a:xfrm>
          <a:prstGeom prst="rect">
            <a:avLst/>
          </a:prstGeom>
        </p:spPr>
      </p:pic>
    </p:spTree>
    <p:extLst>
      <p:ext uri="{BB962C8B-B14F-4D97-AF65-F5344CB8AC3E}">
        <p14:creationId xmlns:p14="http://schemas.microsoft.com/office/powerpoint/2010/main" val="2331756272"/>
      </p:ext>
    </p:extLst>
  </p:cSld>
  <p:clrMap bg1="lt1" tx1="dk1" bg2="lt2" tx2="dk2" accent1="accent1" accent2="accent2" accent3="accent3" accent4="accent4" accent5="accent5" accent6="accent6" hlink="hlink" folHlink="folHlink"/>
  <p:sldLayoutIdLst>
    <p:sldLayoutId id="2147483676" r:id="rId1"/>
    <p:sldLayoutId id="2147483665" r:id="rId2"/>
    <p:sldLayoutId id="2147483680" r:id="rId3"/>
    <p:sldLayoutId id="2147483672" r:id="rId4"/>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5AB88F"/>
        </a:buClr>
        <a:buSzPct val="114000"/>
        <a:buFont typeface="Wingdings" charset="2"/>
        <a:buChar char="§"/>
        <a:defRPr sz="1800" b="1" i="0" kern="1200">
          <a:solidFill>
            <a:schemeClr val="tx1"/>
          </a:solidFill>
          <a:latin typeface="Arial" charset="0"/>
          <a:ea typeface="Arial" charset="0"/>
          <a:cs typeface="Arial" charset="0"/>
        </a:defRPr>
      </a:lvl1pPr>
      <a:lvl2pPr marL="627063" indent="-169863" algn="l" defTabSz="457200" rtl="0" eaLnBrk="1" latinLnBrk="0" hangingPunct="1">
        <a:spcBef>
          <a:spcPct val="20000"/>
        </a:spcBef>
        <a:buClr>
          <a:srgbClr val="5AB88F"/>
        </a:buClr>
        <a:buSzPct val="135000"/>
        <a:buFont typeface="Arial" charset="0"/>
        <a:buChar char="•"/>
        <a:defRPr sz="1300" b="0" i="0" kern="1200">
          <a:solidFill>
            <a:srgbClr val="5AB88F"/>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5AB88F"/>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sp>
        <p:nvSpPr>
          <p:cNvPr id="14" name="Espace réservé du pied de page 4"/>
          <p:cNvSpPr txBox="1">
            <a:spLocks/>
          </p:cNvSpPr>
          <p:nvPr userDrawn="1"/>
        </p:nvSpPr>
        <p:spPr>
          <a:xfrm>
            <a:off x="2369032" y="6146185"/>
            <a:ext cx="3544088"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pPr>
            <a:endParaRPr lang="fr-FR" sz="900" b="0" i="0" dirty="0">
              <a:solidFill>
                <a:schemeClr val="tx1">
                  <a:lumMod val="75000"/>
                  <a:lumOff val="25000"/>
                </a:schemeClr>
              </a:solidFill>
              <a:latin typeface="Arial" charset="0"/>
              <a:ea typeface="Arial" charset="0"/>
              <a:cs typeface="Arial" charset="0"/>
            </a:endParaRPr>
          </a:p>
          <a:p>
            <a:pPr>
              <a:lnSpc>
                <a:spcPts val="1320"/>
              </a:lnSpc>
            </a:pPr>
            <a:r>
              <a:rPr lang="fr-FR" sz="900" b="0" i="0" dirty="0">
                <a:solidFill>
                  <a:schemeClr val="tx1">
                    <a:lumMod val="75000"/>
                    <a:lumOff val="25000"/>
                  </a:schemeClr>
                </a:solidFill>
                <a:latin typeface="Arial" charset="0"/>
                <a:ea typeface="Arial" charset="0"/>
                <a:cs typeface="Arial" charset="0"/>
              </a:rPr>
              <a:t>Titre de la présentation</a:t>
            </a:r>
          </a:p>
        </p:txBody>
      </p:sp>
      <p:sp>
        <p:nvSpPr>
          <p:cNvPr id="15" name="Espace réservé du pied de page 4"/>
          <p:cNvSpPr txBox="1">
            <a:spLocks/>
          </p:cNvSpPr>
          <p:nvPr userDrawn="1"/>
        </p:nvSpPr>
        <p:spPr>
          <a:xfrm>
            <a:off x="6989618" y="6390910"/>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sz="900" b="0" i="0" dirty="0">
                <a:solidFill>
                  <a:schemeClr val="tx1">
                    <a:lumMod val="75000"/>
                    <a:lumOff val="25000"/>
                  </a:schemeClr>
                </a:solidFill>
                <a:latin typeface="Arial" charset="0"/>
                <a:ea typeface="Arial" charset="0"/>
                <a:cs typeface="Arial" charset="0"/>
              </a:rPr>
              <a:t>JJ/MM/AAAA</a:t>
            </a:r>
          </a:p>
          <a:p>
            <a:endParaRPr lang="fr-FR" dirty="0"/>
          </a:p>
        </p:txBody>
      </p:sp>
      <p:pic>
        <p:nvPicPr>
          <p:cNvPr id="9" name="Imag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08920" y="6255450"/>
            <a:ext cx="1246398" cy="517442"/>
          </a:xfrm>
          <a:prstGeom prst="rect">
            <a:avLst/>
          </a:prstGeom>
        </p:spPr>
      </p:pic>
    </p:spTree>
    <p:extLst>
      <p:ext uri="{BB962C8B-B14F-4D97-AF65-F5344CB8AC3E}">
        <p14:creationId xmlns:p14="http://schemas.microsoft.com/office/powerpoint/2010/main" val="12445171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E96667"/>
        </a:buClr>
        <a:buSzPct val="114000"/>
        <a:buFont typeface="Wingdings" charset="2"/>
        <a:buChar char="§"/>
        <a:defRPr sz="1800" b="1" i="0" kern="1200">
          <a:solidFill>
            <a:schemeClr val="tx1"/>
          </a:solidFill>
          <a:latin typeface="Arial" charset="0"/>
          <a:ea typeface="Arial" charset="0"/>
          <a:cs typeface="Arial" charset="0"/>
        </a:defRPr>
      </a:lvl1pPr>
      <a:lvl2pPr marL="627063" indent="-169863" algn="l" defTabSz="457200" rtl="0" eaLnBrk="1" latinLnBrk="0" hangingPunct="1">
        <a:spcBef>
          <a:spcPct val="20000"/>
        </a:spcBef>
        <a:buClr>
          <a:srgbClr val="E96667"/>
        </a:buClr>
        <a:buSzPct val="135000"/>
        <a:buFont typeface="Arial" charset="0"/>
        <a:buChar char="•"/>
        <a:defRPr sz="1300" b="0" i="0" kern="1200">
          <a:solidFill>
            <a:srgbClr val="E96667"/>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E96667"/>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sp>
        <p:nvSpPr>
          <p:cNvPr id="14" name="Espace réservé du pied de page 4"/>
          <p:cNvSpPr txBox="1">
            <a:spLocks/>
          </p:cNvSpPr>
          <p:nvPr userDrawn="1"/>
        </p:nvSpPr>
        <p:spPr>
          <a:xfrm>
            <a:off x="2369032" y="6146185"/>
            <a:ext cx="3544088"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pPr>
            <a:endParaRPr lang="fr-FR" sz="900" b="0" i="0" dirty="0">
              <a:solidFill>
                <a:schemeClr val="tx1">
                  <a:lumMod val="75000"/>
                  <a:lumOff val="25000"/>
                </a:schemeClr>
              </a:solidFill>
              <a:latin typeface="Arial" charset="0"/>
              <a:ea typeface="Arial" charset="0"/>
              <a:cs typeface="Arial" charset="0"/>
            </a:endParaRPr>
          </a:p>
          <a:p>
            <a:pPr>
              <a:lnSpc>
                <a:spcPts val="1320"/>
              </a:lnSpc>
            </a:pPr>
            <a:r>
              <a:rPr lang="fr-FR" sz="900" b="0" i="0" dirty="0">
                <a:solidFill>
                  <a:schemeClr val="tx1">
                    <a:lumMod val="75000"/>
                    <a:lumOff val="25000"/>
                  </a:schemeClr>
                </a:solidFill>
                <a:latin typeface="Arial" charset="0"/>
                <a:ea typeface="Arial" charset="0"/>
                <a:cs typeface="Arial" charset="0"/>
              </a:rPr>
              <a:t>Titre de la présentation</a:t>
            </a:r>
          </a:p>
        </p:txBody>
      </p:sp>
      <p:sp>
        <p:nvSpPr>
          <p:cNvPr id="15" name="Espace réservé du pied de page 4"/>
          <p:cNvSpPr txBox="1">
            <a:spLocks/>
          </p:cNvSpPr>
          <p:nvPr userDrawn="1"/>
        </p:nvSpPr>
        <p:spPr>
          <a:xfrm>
            <a:off x="6989618" y="6390910"/>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sz="900" b="0" i="0" dirty="0">
                <a:solidFill>
                  <a:schemeClr val="tx1">
                    <a:lumMod val="75000"/>
                    <a:lumOff val="25000"/>
                  </a:schemeClr>
                </a:solidFill>
                <a:latin typeface="Arial" charset="0"/>
                <a:ea typeface="Arial" charset="0"/>
                <a:cs typeface="Arial" charset="0"/>
              </a:rPr>
              <a:t>JJ/MM/AAAA</a:t>
            </a:r>
          </a:p>
          <a:p>
            <a:endParaRPr lang="fr-FR" dirty="0"/>
          </a:p>
        </p:txBody>
      </p:sp>
      <p:pic>
        <p:nvPicPr>
          <p:cNvPr id="9" name="Imag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12331" y="6249885"/>
            <a:ext cx="1219200" cy="506150"/>
          </a:xfrm>
          <a:prstGeom prst="rect">
            <a:avLst/>
          </a:prstGeom>
        </p:spPr>
      </p:pic>
      <p:pic>
        <p:nvPicPr>
          <p:cNvPr id="5" name="Imag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5400" y="6310847"/>
            <a:ext cx="1240118" cy="384074"/>
          </a:xfrm>
          <a:prstGeom prst="rect">
            <a:avLst/>
          </a:prstGeom>
        </p:spPr>
      </p:pic>
    </p:spTree>
    <p:extLst>
      <p:ext uri="{BB962C8B-B14F-4D97-AF65-F5344CB8AC3E}">
        <p14:creationId xmlns:p14="http://schemas.microsoft.com/office/powerpoint/2010/main" val="14850348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8B2934"/>
        </a:buClr>
        <a:buSzPct val="114000"/>
        <a:buFont typeface="Wingdings" charset="2"/>
        <a:buChar char="§"/>
        <a:defRPr sz="1800" b="1" i="0" kern="1200">
          <a:solidFill>
            <a:srgbClr val="8B2934"/>
          </a:solidFill>
          <a:latin typeface="Arial" charset="0"/>
          <a:ea typeface="Arial" charset="0"/>
          <a:cs typeface="Arial" charset="0"/>
        </a:defRPr>
      </a:lvl1pPr>
      <a:lvl2pPr marL="627063" indent="-169863" algn="l" defTabSz="457200" rtl="0" eaLnBrk="1" latinLnBrk="0" hangingPunct="1">
        <a:spcBef>
          <a:spcPct val="20000"/>
        </a:spcBef>
        <a:buClr>
          <a:srgbClr val="8B2934"/>
        </a:buClr>
        <a:buSzPct val="135000"/>
        <a:buFont typeface="Arial" charset="0"/>
        <a:buChar char="•"/>
        <a:defRPr sz="1300" b="0" i="0" kern="1200">
          <a:solidFill>
            <a:srgbClr val="8B2934"/>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8B2934"/>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magistere.education.fr/ac-aix-marseille/course/view.php?id=8553" TargetMode="External"/><Relationship Id="rId2" Type="http://schemas.openxmlformats.org/officeDocument/2006/relationships/hyperlink" Target="https://www.iucncongress2020.org/fr/programme/official-programme/session-43294"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eduscol.education.fr/cid149890/livre-blanc-jeunesse-biodiversite.html" TargetMode="External"/><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ctrTitle"/>
          </p:nvPr>
        </p:nvSpPr>
        <p:spPr>
          <a:xfrm>
            <a:off x="3090591" y="456328"/>
            <a:ext cx="5826983" cy="1442078"/>
          </a:xfrm>
        </p:spPr>
        <p:txBody>
          <a:bodyPr/>
          <a:lstStyle/>
          <a:p>
            <a:r>
              <a:rPr lang="fr-FR" sz="2000" dirty="0"/>
              <a:t/>
            </a:r>
            <a:br>
              <a:rPr lang="fr-FR" sz="2000" dirty="0"/>
            </a:br>
            <a:r>
              <a:rPr lang="fr-FR" sz="2000" dirty="0"/>
              <a:t>Séminaire  Former les enseignants du XXIème siècle à une prise en compte éducative des Objectifs du Développement Durable</a:t>
            </a:r>
            <a:r>
              <a:rPr lang="fr-FR" sz="2000" b="0" dirty="0"/>
              <a:t/>
            </a:r>
            <a:br>
              <a:rPr lang="fr-FR" sz="2000" b="0" dirty="0"/>
            </a:br>
            <a:endParaRPr lang="fr-FR" sz="2000" dirty="0"/>
          </a:p>
        </p:txBody>
      </p:sp>
      <p:sp>
        <p:nvSpPr>
          <p:cNvPr id="4" name="Sous-titre 3"/>
          <p:cNvSpPr>
            <a:spLocks noGrp="1"/>
          </p:cNvSpPr>
          <p:nvPr>
            <p:ph type="subTitle" idx="1"/>
          </p:nvPr>
        </p:nvSpPr>
        <p:spPr>
          <a:xfrm>
            <a:off x="5430340" y="5775181"/>
            <a:ext cx="2381936" cy="293864"/>
          </a:xfrm>
        </p:spPr>
        <p:txBody>
          <a:bodyPr>
            <a:normAutofit fontScale="85000" lnSpcReduction="20000"/>
          </a:bodyPr>
          <a:lstStyle/>
          <a:p>
            <a:r>
              <a:rPr lang="fr-FR" sz="1800" b="1" dirty="0" smtClean="0"/>
              <a:t>Jeudi</a:t>
            </a:r>
            <a:r>
              <a:rPr lang="fr-FR" sz="1800" b="1" dirty="0" smtClean="0"/>
              <a:t> 13 mars </a:t>
            </a:r>
            <a:r>
              <a:rPr lang="fr-FR" sz="1800" b="1" i="1" dirty="0"/>
              <a:t>2020</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98" y="4800308"/>
            <a:ext cx="1506118" cy="1737527"/>
          </a:xfrm>
          <a:prstGeom prst="rect">
            <a:avLst/>
          </a:prstGeom>
        </p:spPr>
      </p:pic>
      <p:sp>
        <p:nvSpPr>
          <p:cNvPr id="6" name="Rectangle 5"/>
          <p:cNvSpPr/>
          <p:nvPr/>
        </p:nvSpPr>
        <p:spPr>
          <a:xfrm>
            <a:off x="3023676" y="6007452"/>
            <a:ext cx="4057842" cy="523220"/>
          </a:xfrm>
          <a:prstGeom prst="rect">
            <a:avLst/>
          </a:prstGeom>
        </p:spPr>
        <p:txBody>
          <a:bodyPr wrap="none">
            <a:spAutoFit/>
          </a:bodyPr>
          <a:lstStyle/>
          <a:p>
            <a:r>
              <a:rPr lang="fr-FR" sz="2800" b="1" i="1" dirty="0">
                <a:solidFill>
                  <a:schemeClr val="bg1"/>
                </a:solidFill>
              </a:rPr>
              <a:t>INSPE Clermont-Auvergne</a:t>
            </a:r>
          </a:p>
        </p:txBody>
      </p:sp>
      <p:pic>
        <p:nvPicPr>
          <p:cNvPr id="8" name="Image 7"/>
          <p:cNvPicPr>
            <a:picLocks noChangeAspect="1"/>
          </p:cNvPicPr>
          <p:nvPr/>
        </p:nvPicPr>
        <p:blipFill>
          <a:blip r:embed="rId3"/>
          <a:stretch>
            <a:fillRect/>
          </a:stretch>
        </p:blipFill>
        <p:spPr>
          <a:xfrm>
            <a:off x="7812276" y="5607420"/>
            <a:ext cx="923251" cy="923251"/>
          </a:xfrm>
          <a:prstGeom prst="rect">
            <a:avLst/>
          </a:prstGeom>
        </p:spPr>
      </p:pic>
      <p:sp>
        <p:nvSpPr>
          <p:cNvPr id="9" name="Rectangle 8"/>
          <p:cNvSpPr/>
          <p:nvPr/>
        </p:nvSpPr>
        <p:spPr>
          <a:xfrm>
            <a:off x="2836985" y="2537196"/>
            <a:ext cx="6080588" cy="2431435"/>
          </a:xfrm>
          <a:prstGeom prst="rect">
            <a:avLst/>
          </a:prstGeom>
        </p:spPr>
        <p:txBody>
          <a:bodyPr wrap="square">
            <a:spAutoFit/>
          </a:bodyPr>
          <a:lstStyle/>
          <a:p>
            <a:pPr fontAlgn="base"/>
            <a:r>
              <a:rPr lang="fr-FR" sz="2800" b="1" dirty="0">
                <a:solidFill>
                  <a:schemeClr val="bg1"/>
                </a:solidFill>
                <a:latin typeface="Calibri" panose="020F0502020204030204" pitchFamily="34" charset="0"/>
              </a:rPr>
              <a:t>Le changement climatique : comprendre pour agir </a:t>
            </a:r>
          </a:p>
          <a:p>
            <a:pPr fontAlgn="base"/>
            <a:r>
              <a:rPr lang="fr-FR" sz="2400" i="1" dirty="0">
                <a:solidFill>
                  <a:schemeClr val="bg1"/>
                </a:solidFill>
                <a:latin typeface="Calibri" panose="020F0502020204030204" pitchFamily="34" charset="0"/>
              </a:rPr>
              <a:t>Un parcours </a:t>
            </a:r>
            <a:r>
              <a:rPr lang="fr-FR" sz="2400" i="1" dirty="0" err="1">
                <a:solidFill>
                  <a:schemeClr val="bg1"/>
                </a:solidFill>
                <a:latin typeface="Calibri" panose="020F0502020204030204" pitchFamily="34" charset="0"/>
              </a:rPr>
              <a:t>m@gistère</a:t>
            </a:r>
            <a:r>
              <a:rPr lang="fr-FR" sz="2400" i="1" dirty="0">
                <a:solidFill>
                  <a:schemeClr val="bg1"/>
                </a:solidFill>
                <a:latin typeface="Calibri" panose="020F0502020204030204" pitchFamily="34" charset="0"/>
              </a:rPr>
              <a:t> national, de la prise de conscience à la prise décision.</a:t>
            </a:r>
            <a:r>
              <a:rPr lang="fr-FR" sz="2400" dirty="0">
                <a:solidFill>
                  <a:schemeClr val="bg1"/>
                </a:solidFill>
                <a:latin typeface="Calibri" panose="020F0502020204030204" pitchFamily="34" charset="0"/>
              </a:rPr>
              <a:t> </a:t>
            </a:r>
            <a:endParaRPr lang="fr-FR" sz="2400" dirty="0">
              <a:solidFill>
                <a:schemeClr val="bg1"/>
              </a:solidFill>
            </a:endParaRPr>
          </a:p>
          <a:p>
            <a:pPr fontAlgn="base"/>
            <a:r>
              <a:rPr lang="fr-FR" sz="2400" i="1" dirty="0">
                <a:solidFill>
                  <a:schemeClr val="bg1"/>
                </a:solidFill>
                <a:latin typeface="Calibri" panose="020F0502020204030204" pitchFamily="34" charset="0"/>
              </a:rPr>
              <a:t>Une formation hybride, un contenu général et une mise en œuvre locale. </a:t>
            </a:r>
            <a:r>
              <a:rPr lang="fr-FR" sz="2400" dirty="0">
                <a:solidFill>
                  <a:schemeClr val="bg1"/>
                </a:solidFill>
                <a:latin typeface="Calibri" panose="020F0502020204030204" pitchFamily="34" charset="0"/>
              </a:rPr>
              <a:t> </a:t>
            </a:r>
            <a:endParaRPr lang="fr-FR" sz="2400" b="0" i="0" dirty="0">
              <a:solidFill>
                <a:schemeClr val="bg1"/>
              </a:solidFill>
              <a:effectLst/>
            </a:endParaRPr>
          </a:p>
        </p:txBody>
      </p:sp>
      <p:sp>
        <p:nvSpPr>
          <p:cNvPr id="10" name="Rectangle 9"/>
          <p:cNvSpPr/>
          <p:nvPr/>
        </p:nvSpPr>
        <p:spPr>
          <a:xfrm>
            <a:off x="2836985" y="4910241"/>
            <a:ext cx="5518196" cy="923330"/>
          </a:xfrm>
          <a:prstGeom prst="rect">
            <a:avLst/>
          </a:prstGeom>
        </p:spPr>
        <p:txBody>
          <a:bodyPr wrap="square">
            <a:spAutoFit/>
          </a:bodyPr>
          <a:lstStyle/>
          <a:p>
            <a:pPr fontAlgn="base"/>
            <a:r>
              <a:rPr lang="fr-FR" b="1" i="1" dirty="0">
                <a:latin typeface="Calibri" panose="020F0502020204030204" pitchFamily="34" charset="0"/>
              </a:rPr>
              <a:t>Jean Strajnic, chargé de mission, Direction de l’Enseignement Supérieur et de la Recherche, Rectorat d’Aix-Marseille. </a:t>
            </a:r>
          </a:p>
        </p:txBody>
      </p:sp>
      <p:sp>
        <p:nvSpPr>
          <p:cNvPr id="11" name="ZoneTexte 10"/>
          <p:cNvSpPr txBox="1"/>
          <p:nvPr/>
        </p:nvSpPr>
        <p:spPr>
          <a:xfrm>
            <a:off x="404381" y="2985511"/>
            <a:ext cx="2060620" cy="923330"/>
          </a:xfrm>
          <a:prstGeom prst="rect">
            <a:avLst/>
          </a:prstGeom>
          <a:noFill/>
        </p:spPr>
        <p:txBody>
          <a:bodyPr wrap="square" rtlCol="0">
            <a:spAutoFit/>
          </a:bodyPr>
          <a:lstStyle/>
          <a:p>
            <a:r>
              <a:rPr lang="fr-FR" b="1" dirty="0" err="1" smtClean="0"/>
              <a:t>jean.strajnic</a:t>
            </a:r>
            <a:r>
              <a:rPr lang="fr-FR" b="1" dirty="0" smtClean="0"/>
              <a:t>@</a:t>
            </a:r>
          </a:p>
          <a:p>
            <a:r>
              <a:rPr lang="fr-FR" b="1" dirty="0" smtClean="0"/>
              <a:t>ac-aix-marseille.fr</a:t>
            </a:r>
          </a:p>
          <a:p>
            <a:r>
              <a:rPr lang="fr-FR" b="1" dirty="0" smtClean="0"/>
              <a:t>06  85 22 65 92</a:t>
            </a:r>
            <a:endParaRPr lang="fr-FR" b="1" dirty="0"/>
          </a:p>
        </p:txBody>
      </p:sp>
    </p:spTree>
    <p:extLst>
      <p:ext uri="{BB962C8B-B14F-4D97-AF65-F5344CB8AC3E}">
        <p14:creationId xmlns:p14="http://schemas.microsoft.com/office/powerpoint/2010/main" val="3826284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Congrès Mondial de la Nature de l’UICN 2020</a:t>
            </a:r>
            <a:endParaRPr lang="fr-FR" dirty="0"/>
          </a:p>
        </p:txBody>
      </p:sp>
      <p:sp>
        <p:nvSpPr>
          <p:cNvPr id="3" name="Espace réservé du numéro de diapositive 2"/>
          <p:cNvSpPr>
            <a:spLocks noGrp="1"/>
          </p:cNvSpPr>
          <p:nvPr>
            <p:ph type="sldNum" sz="quarter" idx="12"/>
          </p:nvPr>
        </p:nvSpPr>
        <p:spPr/>
        <p:txBody>
          <a:bodyPr/>
          <a:lstStyle/>
          <a:p>
            <a:fld id="{A786685B-2977-D546-9E3D-3CA676A47F0C}" type="slidenum">
              <a:rPr lang="fr-FR" smtClean="0"/>
              <a:pPr/>
              <a:t>10</a:t>
            </a:fld>
            <a:endParaRPr lang="fr-FR" dirty="0"/>
          </a:p>
        </p:txBody>
      </p:sp>
      <p:sp>
        <p:nvSpPr>
          <p:cNvPr id="4" name="Espace réservé du texte 3"/>
          <p:cNvSpPr>
            <a:spLocks noGrp="1"/>
          </p:cNvSpPr>
          <p:nvPr>
            <p:ph type="body" sz="quarter" idx="13"/>
          </p:nvPr>
        </p:nvSpPr>
        <p:spPr>
          <a:xfrm>
            <a:off x="718462" y="1974484"/>
            <a:ext cx="7881937" cy="1309629"/>
          </a:xfrm>
        </p:spPr>
        <p:txBody>
          <a:bodyPr/>
          <a:lstStyle/>
          <a:p>
            <a:r>
              <a:rPr lang="fr-FR" dirty="0" smtClean="0"/>
              <a:t>COP </a:t>
            </a:r>
            <a:r>
              <a:rPr lang="fr-FR" dirty="0"/>
              <a:t>des jeunes </a:t>
            </a:r>
            <a:r>
              <a:rPr lang="fr-FR" dirty="0" smtClean="0"/>
              <a:t>(400) le 16/06 </a:t>
            </a:r>
            <a:r>
              <a:rPr lang="fr-FR" b="0" dirty="0" smtClean="0">
                <a:solidFill>
                  <a:schemeClr val="tx1"/>
                </a:solidFill>
              </a:rPr>
              <a:t>-&gt; Observations, </a:t>
            </a:r>
            <a:r>
              <a:rPr lang="fr-FR" b="0" dirty="0" smtClean="0">
                <a:solidFill>
                  <a:schemeClr val="tx1"/>
                </a:solidFill>
                <a:latin typeface="Arial" panose="020B0604020202020204" pitchFamily="34" charset="0"/>
                <a:cs typeface="Arial" panose="020B0604020202020204" pitchFamily="34" charset="0"/>
              </a:rPr>
              <a:t>Quelle </a:t>
            </a:r>
            <a:r>
              <a:rPr lang="fr-FR" b="0" dirty="0">
                <a:solidFill>
                  <a:schemeClr val="tx1"/>
                </a:solidFill>
                <a:latin typeface="Arial" panose="020B0604020202020204" pitchFamily="34" charset="0"/>
                <a:cs typeface="Arial" panose="020B0604020202020204" pitchFamily="34" charset="0"/>
              </a:rPr>
              <a:t>protocole d'observation </a:t>
            </a:r>
            <a:r>
              <a:rPr lang="fr-FR" b="0" dirty="0" smtClean="0">
                <a:solidFill>
                  <a:schemeClr val="tx1"/>
                </a:solidFill>
                <a:latin typeface="Arial" panose="020B0604020202020204" pitchFamily="34" charset="0"/>
                <a:cs typeface="Arial" panose="020B0604020202020204" pitchFamily="34" charset="0"/>
              </a:rPr>
              <a:t>? Quelles analyses </a:t>
            </a:r>
            <a:r>
              <a:rPr lang="fr-FR" b="0" dirty="0">
                <a:solidFill>
                  <a:schemeClr val="tx1"/>
                </a:solidFill>
                <a:latin typeface="Arial" panose="020B0604020202020204" pitchFamily="34" charset="0"/>
                <a:cs typeface="Arial" panose="020B0604020202020204" pitchFamily="34" charset="0"/>
              </a:rPr>
              <a:t>? </a:t>
            </a:r>
          </a:p>
          <a:p>
            <a:endParaRPr lang="fr-FR" b="0" dirty="0">
              <a:solidFill>
                <a:schemeClr val="tx1"/>
              </a:solidFill>
            </a:endParaRPr>
          </a:p>
        </p:txBody>
      </p:sp>
      <p:sp>
        <p:nvSpPr>
          <p:cNvPr id="5" name="Titre 1">
            <a:extLst>
              <a:ext uri="{FF2B5EF4-FFF2-40B4-BE49-F238E27FC236}">
                <a16:creationId xmlns:a16="http://schemas.microsoft.com/office/drawing/2014/main" id="{AFE9E822-FDC6-1C46-8C67-F767DDA30FEB}"/>
              </a:ext>
            </a:extLst>
          </p:cNvPr>
          <p:cNvSpPr txBox="1">
            <a:spLocks/>
          </p:cNvSpPr>
          <p:nvPr/>
        </p:nvSpPr>
        <p:spPr>
          <a:xfrm>
            <a:off x="838200" y="2857134"/>
            <a:ext cx="10515600"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a:lstStyle>
          <a:p>
            <a:endParaRPr lang="fr-FR" dirty="0"/>
          </a:p>
        </p:txBody>
      </p:sp>
    </p:spTree>
    <p:extLst>
      <p:ext uri="{BB962C8B-B14F-4D97-AF65-F5344CB8AC3E}">
        <p14:creationId xmlns:p14="http://schemas.microsoft.com/office/powerpoint/2010/main" val="1415015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573DB0F-C9AB-4642-82E4-7DE1185A6C7B}"/>
              </a:ext>
            </a:extLst>
          </p:cNvPr>
          <p:cNvSpPr>
            <a:spLocks noGrp="1"/>
          </p:cNvSpPr>
          <p:nvPr>
            <p:ph type="sldNum" sz="quarter" idx="12"/>
          </p:nvPr>
        </p:nvSpPr>
        <p:spPr/>
        <p:txBody>
          <a:bodyPr/>
          <a:lstStyle/>
          <a:p>
            <a:fld id="{A786685B-2977-D546-9E3D-3CA676A47F0C}" type="slidenum">
              <a:rPr lang="fr-FR" smtClean="0"/>
              <a:pPr/>
              <a:t>11</a:t>
            </a:fld>
            <a:endParaRPr lang="fr-FR" dirty="0"/>
          </a:p>
        </p:txBody>
      </p:sp>
      <p:pic>
        <p:nvPicPr>
          <p:cNvPr id="5" name="Image 4">
            <a:extLst>
              <a:ext uri="{FF2B5EF4-FFF2-40B4-BE49-F238E27FC236}">
                <a16:creationId xmlns:a16="http://schemas.microsoft.com/office/drawing/2014/main" id="{6E22A87C-E559-438C-9A49-FD1C80F9F838}"/>
              </a:ext>
            </a:extLst>
          </p:cNvPr>
          <p:cNvPicPr>
            <a:picLocks noChangeAspect="1"/>
          </p:cNvPicPr>
          <p:nvPr/>
        </p:nvPicPr>
        <p:blipFill>
          <a:blip r:embed="rId2"/>
          <a:stretch>
            <a:fillRect/>
          </a:stretch>
        </p:blipFill>
        <p:spPr>
          <a:xfrm>
            <a:off x="4443051" y="194761"/>
            <a:ext cx="3486233" cy="6196149"/>
          </a:xfrm>
          <a:prstGeom prst="rect">
            <a:avLst/>
          </a:prstGeom>
        </p:spPr>
      </p:pic>
      <p:sp>
        <p:nvSpPr>
          <p:cNvPr id="6" name="Text Box 3">
            <a:extLst>
              <a:ext uri="{FF2B5EF4-FFF2-40B4-BE49-F238E27FC236}">
                <a16:creationId xmlns:a16="http://schemas.microsoft.com/office/drawing/2014/main" id="{95ABEE44-7B66-491A-8DDE-CBFA4C7DA7AE}"/>
              </a:ext>
            </a:extLst>
          </p:cNvPr>
          <p:cNvSpPr txBox="1">
            <a:spLocks noChangeArrowheads="1"/>
          </p:cNvSpPr>
          <p:nvPr/>
        </p:nvSpPr>
        <p:spPr bwMode="auto">
          <a:xfrm>
            <a:off x="482515" y="2501536"/>
            <a:ext cx="3739878" cy="18549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200"/>
              </a:spcAft>
              <a:buClrTx/>
              <a:buSzTx/>
              <a:buFontTx/>
              <a:buNone/>
              <a:tabLst/>
            </a:pPr>
            <a:r>
              <a:rPr kumimoji="0" lang="fr-FR" altLang="fr-FR" sz="2000" b="1" i="0" u="none" strike="noStrike" cap="none" normalizeH="0" baseline="0" dirty="0">
                <a:ln>
                  <a:noFill/>
                </a:ln>
                <a:solidFill>
                  <a:srgbClr val="063D71"/>
                </a:solidFill>
                <a:effectLst/>
                <a:latin typeface="Palatino Linotype" panose="02040502050505030304" pitchFamily="18" charset="0"/>
              </a:rPr>
              <a:t>Pour la 1re fois</a:t>
            </a:r>
          </a:p>
          <a:p>
            <a:pPr marL="0" marR="0" lvl="0" indent="0" algn="ctr" defTabSz="914400" rtl="0" eaLnBrk="0" fontAlgn="base" latinLnBrk="0" hangingPunct="0">
              <a:lnSpc>
                <a:spcPct val="100000"/>
              </a:lnSpc>
              <a:spcBef>
                <a:spcPct val="0"/>
              </a:spcBef>
              <a:spcAft>
                <a:spcPts val="200"/>
              </a:spcAft>
              <a:buClrTx/>
              <a:buSzTx/>
              <a:buFontTx/>
              <a:buNone/>
              <a:tabLst/>
            </a:pPr>
            <a:r>
              <a:rPr kumimoji="0" lang="fr-FR" altLang="fr-FR" sz="2000" b="1" i="0" u="none" strike="noStrike" cap="none" normalizeH="0" baseline="0" dirty="0">
                <a:ln>
                  <a:noFill/>
                </a:ln>
                <a:solidFill>
                  <a:srgbClr val="063D71"/>
                </a:solidFill>
                <a:effectLst/>
                <a:latin typeface="Palatino Linotype" panose="02040502050505030304" pitchFamily="18" charset="0"/>
              </a:rPr>
              <a:t>depuis sa création</a:t>
            </a:r>
          </a:p>
          <a:p>
            <a:pPr marL="0" marR="0" lvl="0" indent="0" algn="ctr" defTabSz="914400" rtl="0" eaLnBrk="0" fontAlgn="base" latinLnBrk="0" hangingPunct="0">
              <a:lnSpc>
                <a:spcPct val="100000"/>
              </a:lnSpc>
              <a:spcBef>
                <a:spcPct val="0"/>
              </a:spcBef>
              <a:spcAft>
                <a:spcPts val="200"/>
              </a:spcAft>
              <a:buClrTx/>
              <a:buSzTx/>
              <a:buFontTx/>
              <a:buNone/>
              <a:tabLst/>
            </a:pPr>
            <a:r>
              <a:rPr kumimoji="0" lang="fr-FR" altLang="fr-FR" sz="2000" b="1" i="0" u="none" strike="noStrike" cap="none" normalizeH="0" baseline="0" dirty="0">
                <a:ln>
                  <a:noFill/>
                </a:ln>
                <a:solidFill>
                  <a:srgbClr val="063D71"/>
                </a:solidFill>
                <a:effectLst/>
                <a:latin typeface="Palatino Linotype" panose="02040502050505030304" pitchFamily="18" charset="0"/>
              </a:rPr>
              <a:t>le Congrès mondial de la nature s’ouvre au grand public et aux scolaires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81051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3361" y="566892"/>
            <a:ext cx="7881400" cy="1286937"/>
          </a:xfrm>
        </p:spPr>
        <p:txBody>
          <a:bodyPr/>
          <a:lstStyle/>
          <a:p>
            <a:r>
              <a:rPr lang="fr-FR" dirty="0" smtClean="0"/>
              <a:t>Quelques liens</a:t>
            </a:r>
            <a:endParaRPr lang="fr-FR" dirty="0"/>
          </a:p>
        </p:txBody>
      </p:sp>
      <p:sp>
        <p:nvSpPr>
          <p:cNvPr id="3" name="Espace réservé du numéro de diapositive 2"/>
          <p:cNvSpPr>
            <a:spLocks noGrp="1"/>
          </p:cNvSpPr>
          <p:nvPr>
            <p:ph type="sldNum" sz="quarter" idx="12"/>
          </p:nvPr>
        </p:nvSpPr>
        <p:spPr/>
        <p:txBody>
          <a:bodyPr/>
          <a:lstStyle/>
          <a:p>
            <a:fld id="{A786685B-2977-D546-9E3D-3CA676A47F0C}" type="slidenum">
              <a:rPr lang="fr-FR" smtClean="0"/>
              <a:pPr/>
              <a:t>12</a:t>
            </a:fld>
            <a:endParaRPr lang="fr-FR" dirty="0"/>
          </a:p>
        </p:txBody>
      </p:sp>
      <p:sp>
        <p:nvSpPr>
          <p:cNvPr id="5" name="Rectangle 4"/>
          <p:cNvSpPr/>
          <p:nvPr/>
        </p:nvSpPr>
        <p:spPr>
          <a:xfrm>
            <a:off x="422031" y="2260102"/>
            <a:ext cx="8464061" cy="2031325"/>
          </a:xfrm>
          <a:prstGeom prst="rect">
            <a:avLst/>
          </a:prstGeom>
        </p:spPr>
        <p:txBody>
          <a:bodyPr wrap="square">
            <a:spAutoFit/>
          </a:bodyPr>
          <a:lstStyle/>
          <a:p>
            <a:pPr fontAlgn="base"/>
            <a:r>
              <a:rPr lang="fr-FR" b="1" i="1" smtClean="0">
                <a:latin typeface="Calibri" panose="020F0502020204030204" pitchFamily="34" charset="0"/>
              </a:rPr>
              <a:t>Une plateforme numérique éducative opérationnelle : massive, actualisée, interactive</a:t>
            </a:r>
            <a:r>
              <a:rPr lang="fr-FR" smtClean="0">
                <a:latin typeface="Calibri" panose="020F0502020204030204" pitchFamily="34" charset="0"/>
              </a:rPr>
              <a:t>, présentation (Campus) au Congrès Mondial de la Nature de l’UICN2020 : </a:t>
            </a:r>
            <a:r>
              <a:rPr lang="fr-FR" u="sng" smtClean="0">
                <a:solidFill>
                  <a:srgbClr val="0563C1"/>
                </a:solidFill>
                <a:latin typeface="Calibri" panose="020F0502020204030204" pitchFamily="34" charset="0"/>
                <a:hlinkClick r:id="rId2"/>
              </a:rPr>
              <a:t>https://www.iucncongress2020.org/fr/programme/official-programme/session-43294</a:t>
            </a:r>
            <a:r>
              <a:rPr lang="fr-FR" smtClean="0">
                <a:latin typeface="Calibri" panose="020F0502020204030204" pitchFamily="34" charset="0"/>
              </a:rPr>
              <a:t> </a:t>
            </a:r>
            <a:endParaRPr lang="fr-FR" smtClean="0"/>
          </a:p>
          <a:p>
            <a:pPr fontAlgn="base"/>
            <a:endParaRPr lang="fr-FR" smtClean="0">
              <a:latin typeface="Calibri" panose="020F0502020204030204" pitchFamily="34" charset="0"/>
            </a:endParaRPr>
          </a:p>
          <a:p>
            <a:pPr fontAlgn="base"/>
            <a:r>
              <a:rPr lang="fr-FR" smtClean="0">
                <a:latin typeface="Calibri" panose="020F0502020204030204" pitchFamily="34" charset="0"/>
              </a:rPr>
              <a:t>Le parcours m@gistère </a:t>
            </a:r>
            <a:r>
              <a:rPr lang="fr-FR" b="1" i="1" smtClean="0">
                <a:latin typeface="Calibri" panose="020F0502020204030204" pitchFamily="34" charset="0"/>
              </a:rPr>
              <a:t>« Le changement climatique : comprendre pour agir »</a:t>
            </a:r>
            <a:r>
              <a:rPr lang="fr-FR" smtClean="0">
                <a:latin typeface="Calibri" panose="020F0502020204030204" pitchFamily="34" charset="0"/>
              </a:rPr>
              <a:t> : </a:t>
            </a:r>
            <a:r>
              <a:rPr lang="fr-FR" u="sng" smtClean="0">
                <a:solidFill>
                  <a:srgbClr val="0563C1"/>
                </a:solidFill>
                <a:latin typeface="Calibri" panose="020F0502020204030204" pitchFamily="34" charset="0"/>
                <a:hlinkClick r:id="rId3"/>
              </a:rPr>
              <a:t>https://magistere.education.fr/ac-aix-marseille/course/view.php?id=8553</a:t>
            </a:r>
            <a:r>
              <a:rPr lang="fr-FR" smtClean="0">
                <a:latin typeface="Calibri" panose="020F0502020204030204" pitchFamily="34" charset="0"/>
              </a:rPr>
              <a:t> (cette version est actuellement en chantier et sera publiée en juin 2020). </a:t>
            </a:r>
            <a:endParaRPr lang="fr-FR" b="0" i="0" dirty="0">
              <a:effectLst/>
            </a:endParaRPr>
          </a:p>
        </p:txBody>
      </p:sp>
    </p:spTree>
    <p:extLst>
      <p:ext uri="{BB962C8B-B14F-4D97-AF65-F5344CB8AC3E}">
        <p14:creationId xmlns:p14="http://schemas.microsoft.com/office/powerpoint/2010/main" val="707755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E9753B77-95C6-C344-B577-85A52755E467}" type="datetime1">
              <a:rPr lang="fr-FR" smtClean="0"/>
              <a:pPr>
                <a:defRPr/>
              </a:pPr>
              <a:t>12/03/2020</a:t>
            </a:fld>
            <a:endParaRPr lang="fr-FR"/>
          </a:p>
        </p:txBody>
      </p:sp>
      <p:sp>
        <p:nvSpPr>
          <p:cNvPr id="3" name="Espace réservé du pied de page 2"/>
          <p:cNvSpPr>
            <a:spLocks noGrp="1"/>
          </p:cNvSpPr>
          <p:nvPr>
            <p:ph type="ftr" sz="quarter" idx="11"/>
          </p:nvPr>
        </p:nvSpPr>
        <p:spPr/>
        <p:txBody>
          <a:bodyPr/>
          <a:lstStyle/>
          <a:p>
            <a:pPr>
              <a:defRPr/>
            </a:pPr>
            <a:endParaRPr lang="fr-FR"/>
          </a:p>
        </p:txBody>
      </p:sp>
      <p:sp>
        <p:nvSpPr>
          <p:cNvPr id="4" name="Espace réservé du numéro de diapositive 3"/>
          <p:cNvSpPr>
            <a:spLocks noGrp="1"/>
          </p:cNvSpPr>
          <p:nvPr>
            <p:ph type="sldNum" sz="quarter" idx="12"/>
          </p:nvPr>
        </p:nvSpPr>
        <p:spPr/>
        <p:txBody>
          <a:bodyPr/>
          <a:lstStyle/>
          <a:p>
            <a:pPr>
              <a:defRPr/>
            </a:pPr>
            <a:fld id="{5332006B-7609-444A-BBCC-B2CA8D482381}" type="slidenum">
              <a:rPr lang="fr-FR" smtClean="0"/>
              <a:pPr>
                <a:defRPr/>
              </a:pPr>
              <a:t>13</a:t>
            </a:fld>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8795"/>
            <a:ext cx="9144000" cy="4572000"/>
          </a:xfrm>
          <a:prstGeom prst="rect">
            <a:avLst/>
          </a:prstGeom>
        </p:spPr>
      </p:pic>
    </p:spTree>
    <p:extLst>
      <p:ext uri="{BB962C8B-B14F-4D97-AF65-F5344CB8AC3E}">
        <p14:creationId xmlns:p14="http://schemas.microsoft.com/office/powerpoint/2010/main" val="2422843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E9753B77-95C6-C344-B577-85A52755E467}" type="datetime1">
              <a:rPr lang="fr-FR" smtClean="0"/>
              <a:pPr>
                <a:defRPr/>
              </a:pPr>
              <a:t>12/03/2020</a:t>
            </a:fld>
            <a:endParaRPr lang="fr-FR"/>
          </a:p>
        </p:txBody>
      </p:sp>
      <p:sp>
        <p:nvSpPr>
          <p:cNvPr id="3" name="Espace réservé du pied de page 2"/>
          <p:cNvSpPr>
            <a:spLocks noGrp="1"/>
          </p:cNvSpPr>
          <p:nvPr>
            <p:ph type="ftr" sz="quarter" idx="11"/>
          </p:nvPr>
        </p:nvSpPr>
        <p:spPr/>
        <p:txBody>
          <a:bodyPr/>
          <a:lstStyle/>
          <a:p>
            <a:pPr>
              <a:defRPr/>
            </a:pPr>
            <a:endParaRPr lang="fr-FR"/>
          </a:p>
        </p:txBody>
      </p:sp>
      <p:sp>
        <p:nvSpPr>
          <p:cNvPr id="4" name="Espace réservé du numéro de diapositive 3"/>
          <p:cNvSpPr>
            <a:spLocks noGrp="1"/>
          </p:cNvSpPr>
          <p:nvPr>
            <p:ph type="sldNum" sz="quarter" idx="12"/>
          </p:nvPr>
        </p:nvSpPr>
        <p:spPr/>
        <p:txBody>
          <a:bodyPr/>
          <a:lstStyle/>
          <a:p>
            <a:pPr>
              <a:defRPr/>
            </a:pPr>
            <a:fld id="{5332006B-7609-444A-BBCC-B2CA8D482381}" type="slidenum">
              <a:rPr lang="fr-FR" smtClean="0"/>
              <a:pPr>
                <a:defRPr/>
              </a:pPr>
              <a:t>14</a:t>
            </a:fld>
            <a:endParaRPr lang="fr-FR"/>
          </a:p>
        </p:txBody>
      </p:sp>
      <p:pic>
        <p:nvPicPr>
          <p:cNvPr id="5" name="Image 4"/>
          <p:cNvPicPr>
            <a:picLocks noChangeAspect="1"/>
          </p:cNvPicPr>
          <p:nvPr/>
        </p:nvPicPr>
        <p:blipFill>
          <a:blip r:embed="rId2"/>
          <a:stretch>
            <a:fillRect/>
          </a:stretch>
        </p:blipFill>
        <p:spPr>
          <a:xfrm>
            <a:off x="0" y="-7787"/>
            <a:ext cx="9144000" cy="5223884"/>
          </a:xfrm>
          <a:prstGeom prst="rect">
            <a:avLst/>
          </a:prstGeom>
        </p:spPr>
        <p:style>
          <a:lnRef idx="2">
            <a:schemeClr val="dk1"/>
          </a:lnRef>
          <a:fillRef idx="1">
            <a:schemeClr val="lt1"/>
          </a:fillRef>
          <a:effectRef idx="0">
            <a:schemeClr val="dk1"/>
          </a:effectRef>
          <a:fontRef idx="minor">
            <a:schemeClr val="dk1"/>
          </a:fontRef>
        </p:style>
      </p:pic>
      <p:sp>
        <p:nvSpPr>
          <p:cNvPr id="7" name="Rectangle 6"/>
          <p:cNvSpPr/>
          <p:nvPr/>
        </p:nvSpPr>
        <p:spPr>
          <a:xfrm>
            <a:off x="199621" y="5385396"/>
            <a:ext cx="8609527" cy="646331"/>
          </a:xfrm>
          <a:prstGeom prst="rect">
            <a:avLst/>
          </a:prstGeom>
        </p:spPr>
        <p:txBody>
          <a:bodyPr wrap="square">
            <a:spAutoFit/>
          </a:bodyPr>
          <a:lstStyle/>
          <a:p>
            <a:r>
              <a:rPr lang="fr-FR" dirty="0">
                <a:hlinkClick r:id="rId3"/>
              </a:rPr>
              <a:t>https://</a:t>
            </a:r>
            <a:r>
              <a:rPr lang="fr-FR" dirty="0" smtClean="0">
                <a:hlinkClick r:id="rId3"/>
              </a:rPr>
              <a:t>eduscol.education.fr/cid149890/livre-blanc-jeunesse-biodiversite.html</a:t>
            </a:r>
            <a:endParaRPr lang="fr-FR" dirty="0" smtClean="0"/>
          </a:p>
          <a:p>
            <a:endParaRPr lang="fr-FR" dirty="0"/>
          </a:p>
        </p:txBody>
      </p:sp>
    </p:spTree>
    <p:extLst>
      <p:ext uri="{BB962C8B-B14F-4D97-AF65-F5344CB8AC3E}">
        <p14:creationId xmlns:p14="http://schemas.microsoft.com/office/powerpoint/2010/main" val="2114474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8B19A5D-AB65-401A-B0EB-761EAB5009D0}"/>
              </a:ext>
            </a:extLst>
          </p:cNvPr>
          <p:cNvSpPr>
            <a:spLocks noGrp="1"/>
          </p:cNvSpPr>
          <p:nvPr>
            <p:ph type="sldNum" sz="quarter" idx="12"/>
          </p:nvPr>
        </p:nvSpPr>
        <p:spPr/>
        <p:txBody>
          <a:bodyPr/>
          <a:lstStyle/>
          <a:p>
            <a:fld id="{A786685B-2977-D546-9E3D-3CA676A47F0C}" type="slidenum">
              <a:rPr lang="fr-FR" smtClean="0"/>
              <a:t>15</a:t>
            </a:fld>
            <a:endParaRPr lang="fr-FR"/>
          </a:p>
        </p:txBody>
      </p:sp>
      <p:pic>
        <p:nvPicPr>
          <p:cNvPr id="5" name="Livre_blanc_de_la_jeunesse_française_pour_la_biodiversité">
            <a:hlinkClick r:id="" action="ppaction://media"/>
            <a:extLst>
              <a:ext uri="{FF2B5EF4-FFF2-40B4-BE49-F238E27FC236}">
                <a16:creationId xmlns:a16="http://schemas.microsoft.com/office/drawing/2014/main" id="{BC037433-D8AE-47BE-8369-18B777458E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914" y="844731"/>
            <a:ext cx="8810171" cy="4955721"/>
          </a:xfrm>
          <a:prstGeom prst="rect">
            <a:avLst/>
          </a:prstGeom>
        </p:spPr>
      </p:pic>
    </p:spTree>
    <p:extLst>
      <p:ext uri="{BB962C8B-B14F-4D97-AF65-F5344CB8AC3E}">
        <p14:creationId xmlns:p14="http://schemas.microsoft.com/office/powerpoint/2010/main" val="417602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0DCD272-0848-4EBB-A679-269082B14DAB}"/>
              </a:ext>
            </a:extLst>
          </p:cNvPr>
          <p:cNvSpPr>
            <a:spLocks noGrp="1"/>
          </p:cNvSpPr>
          <p:nvPr>
            <p:ph type="sldNum" sz="quarter" idx="12"/>
          </p:nvPr>
        </p:nvSpPr>
        <p:spPr/>
        <p:txBody>
          <a:bodyPr/>
          <a:lstStyle/>
          <a:p>
            <a:fld id="{A786685B-2977-D546-9E3D-3CA676A47F0C}" type="slidenum">
              <a:rPr lang="fr-FR" smtClean="0"/>
              <a:pPr/>
              <a:t>16</a:t>
            </a:fld>
            <a:endParaRPr lang="fr-FR" dirty="0"/>
          </a:p>
        </p:txBody>
      </p:sp>
      <p:sp>
        <p:nvSpPr>
          <p:cNvPr id="5" name="Text Box 2">
            <a:extLst>
              <a:ext uri="{FF2B5EF4-FFF2-40B4-BE49-F238E27FC236}">
                <a16:creationId xmlns:a16="http://schemas.microsoft.com/office/drawing/2014/main" id="{280A426A-9F76-41F1-B606-F18116A1AB46}"/>
              </a:ext>
            </a:extLst>
          </p:cNvPr>
          <p:cNvSpPr txBox="1">
            <a:spLocks noChangeArrowheads="1"/>
          </p:cNvSpPr>
          <p:nvPr/>
        </p:nvSpPr>
        <p:spPr bwMode="auto">
          <a:xfrm>
            <a:off x="409303" y="1123505"/>
            <a:ext cx="6548847" cy="1708029"/>
          </a:xfrm>
          <a:prstGeom prst="rect">
            <a:avLst/>
          </a:prstGeom>
          <a:solidFill>
            <a:srgbClr val="BED7E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ts val="100"/>
              </a:spcAft>
              <a:buClrTx/>
              <a:buSzTx/>
              <a:buFontTx/>
              <a:buNone/>
              <a:tabLst/>
            </a:pPr>
            <a:r>
              <a:rPr kumimoji="0" lang="fr-FR" altLang="fr-FR" sz="900" b="1" i="0" u="none" strike="noStrike" cap="none" normalizeH="0" baseline="0" dirty="0">
                <a:ln>
                  <a:noFill/>
                </a:ln>
                <a:solidFill>
                  <a:schemeClr val="tx1"/>
                </a:solidFill>
                <a:effectLst/>
                <a:latin typeface="Arial" panose="020B0604020202020204" pitchFamily="34" charset="0"/>
              </a:rPr>
              <a:t>POURQUOI?</a:t>
            </a:r>
          </a:p>
          <a:p>
            <a:pPr marL="0" marR="0" lvl="0" indent="0" algn="just"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La France accueille en juin 2020 le Congrès mondial de la nature  de l’UICN qui est organisé tous les 4 ans. C’est l’occasion d’une grande mobilisation</a:t>
            </a:r>
            <a:r>
              <a:rPr kumimoji="0" lang="fr-FR" altLang="fr-FR" sz="900" b="0" i="0" u="none" strike="noStrike" cap="none" normalizeH="0" baseline="30000" dirty="0">
                <a:ln>
                  <a:noFill/>
                </a:ln>
                <a:solidFill>
                  <a:schemeClr val="tx1"/>
                </a:solidFill>
                <a:effectLst/>
                <a:latin typeface="Arial" panose="020B0604020202020204" pitchFamily="34" charset="0"/>
              </a:rPr>
              <a:t>, </a:t>
            </a:r>
            <a:r>
              <a:rPr kumimoji="0" lang="fr-FR" altLang="fr-FR" sz="900" b="0" i="0" u="none" strike="noStrike" cap="none" normalizeH="0" baseline="0" dirty="0">
                <a:ln>
                  <a:noFill/>
                </a:ln>
                <a:solidFill>
                  <a:schemeClr val="tx1"/>
                </a:solidFill>
                <a:effectLst/>
                <a:latin typeface="Arial" panose="020B0604020202020204" pitchFamily="34" charset="0"/>
              </a:rPr>
              <a:t>sur l’enjeu de la préservation de la nature.</a:t>
            </a:r>
            <a:br>
              <a:rPr kumimoji="0" lang="fr-FR" altLang="fr-FR" sz="900" b="0" i="0" u="none" strike="noStrike" cap="none" normalizeH="0" baseline="0" dirty="0">
                <a:ln>
                  <a:noFill/>
                </a:ln>
                <a:solidFill>
                  <a:schemeClr val="tx1"/>
                </a:solidFill>
                <a:effectLst/>
                <a:latin typeface="Arial" panose="020B0604020202020204" pitchFamily="34" charset="0"/>
              </a:rPr>
            </a:br>
            <a:r>
              <a:rPr kumimoji="0" lang="fr-FR" altLang="fr-FR" sz="900" b="0" i="0" u="none" strike="noStrike" cap="none" normalizeH="0" baseline="0" dirty="0">
                <a:ln>
                  <a:noFill/>
                </a:ln>
                <a:solidFill>
                  <a:schemeClr val="tx1"/>
                </a:solidFill>
                <a:effectLst/>
                <a:latin typeface="Arial" panose="020B0604020202020204" pitchFamily="34" charset="0"/>
              </a:rPr>
              <a:t>Ce congrès préfigure et appuie les négociations politiques qui auront lieu en décembre 2020 en Chine à la COP15 de la Convention sur la diversité biologique (CDB).</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Le Livre blanc de la jeunesse:</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offre l’opportunité d’une mobilisation des établissements scolaires (collège et lycée) à l’échelle nationale</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donne la parole à la jeunesse et le moyen de faire reconnaître l’engagement de cette jeunesse pour la biodiversité</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porte cette parole au Congrès mondial de la nature</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constitue un recueil de propositions disponibles à l’ensemble de la communauté éducative et plus largement à tout public</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encourage et impulse, à l’échelle nationale, des initiatives d’action en faveur de la préservation de la biodiversité.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6" name="Text Box 3">
            <a:extLst>
              <a:ext uri="{FF2B5EF4-FFF2-40B4-BE49-F238E27FC236}">
                <a16:creationId xmlns:a16="http://schemas.microsoft.com/office/drawing/2014/main" id="{B4775003-506C-44E9-ADDE-07E547074126}"/>
              </a:ext>
            </a:extLst>
          </p:cNvPr>
          <p:cNvSpPr txBox="1">
            <a:spLocks noChangeArrowheads="1"/>
          </p:cNvSpPr>
          <p:nvPr/>
        </p:nvSpPr>
        <p:spPr bwMode="auto">
          <a:xfrm>
            <a:off x="7027820" y="1129491"/>
            <a:ext cx="1806910" cy="1702043"/>
          </a:xfrm>
          <a:prstGeom prst="rect">
            <a:avLst/>
          </a:prstGeom>
          <a:solidFill>
            <a:srgbClr val="EBD7E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200"/>
              </a:spcAft>
              <a:buClrTx/>
              <a:buSzTx/>
              <a:buFontTx/>
              <a:buNone/>
              <a:tabLst/>
            </a:pPr>
            <a:r>
              <a:rPr kumimoji="0" lang="fr-FR" altLang="fr-FR" sz="900" b="1" i="0" u="none" strike="noStrike" cap="none" normalizeH="0" baseline="0" dirty="0">
                <a:ln>
                  <a:noFill/>
                </a:ln>
                <a:solidFill>
                  <a:schemeClr val="tx1"/>
                </a:solidFill>
                <a:effectLst/>
                <a:latin typeface="Arial" panose="020B0604020202020204" pitchFamily="34" charset="0"/>
              </a:rPr>
              <a:t>QUI?</a:t>
            </a:r>
          </a:p>
          <a:p>
            <a:pPr marL="0" marR="0" lvl="0" indent="0" algn="l" defTabSz="914400" rtl="0" eaLnBrk="0" fontAlgn="base" latinLnBrk="0" hangingPunct="0">
              <a:lnSpc>
                <a:spcPct val="100000"/>
              </a:lnSpc>
              <a:spcBef>
                <a:spcPct val="0"/>
              </a:spcBef>
              <a:spcAft>
                <a:spcPts val="2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Tous les établissements scolaires du second degré et les cycle 3 des écoles de France.</a:t>
            </a:r>
          </a:p>
          <a:p>
            <a:pPr marL="0" marR="0" lvl="0" indent="0" algn="l" defTabSz="914400" rtl="0" eaLnBrk="0" fontAlgn="base" latinLnBrk="0" hangingPunct="0">
              <a:lnSpc>
                <a:spcPct val="100000"/>
              </a:lnSpc>
              <a:spcBef>
                <a:spcPct val="0"/>
              </a:spcBef>
              <a:spcAft>
                <a:spcPts val="2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Il faut que la motion soit portée par un collectif qui doit être précisé dans le formulaire de la motion.</a:t>
            </a:r>
          </a:p>
          <a:p>
            <a:pPr marL="0" marR="0" lvl="0" indent="0" algn="l" defTabSz="914400" rtl="0" eaLnBrk="0" fontAlgn="base" latinLnBrk="0" hangingPunct="0">
              <a:lnSpc>
                <a:spcPct val="100000"/>
              </a:lnSpc>
              <a:spcBef>
                <a:spcPct val="0"/>
              </a:spcBef>
              <a:spcAft>
                <a:spcPts val="2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Un même collectif peut formuler plusieurs motions (chaque motion concerne un thème).</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7" name="Text Box 4">
            <a:extLst>
              <a:ext uri="{FF2B5EF4-FFF2-40B4-BE49-F238E27FC236}">
                <a16:creationId xmlns:a16="http://schemas.microsoft.com/office/drawing/2014/main" id="{3C41BB32-278D-449B-B7C4-1747C113D22D}"/>
              </a:ext>
            </a:extLst>
          </p:cNvPr>
          <p:cNvSpPr txBox="1">
            <a:spLocks noChangeArrowheads="1"/>
          </p:cNvSpPr>
          <p:nvPr/>
        </p:nvSpPr>
        <p:spPr bwMode="auto">
          <a:xfrm>
            <a:off x="373041" y="2931165"/>
            <a:ext cx="6332560" cy="2311396"/>
          </a:xfrm>
          <a:prstGeom prst="rect">
            <a:avLst/>
          </a:prstGeom>
          <a:solidFill>
            <a:srgbClr val="FFF3CC"/>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1" i="0" u="none" strike="noStrike" cap="none" normalizeH="0" baseline="0" dirty="0">
                <a:ln>
                  <a:noFill/>
                </a:ln>
                <a:solidFill>
                  <a:schemeClr val="tx1"/>
                </a:solidFill>
                <a:effectLst/>
                <a:latin typeface="Arial" panose="020B0604020202020204" pitchFamily="34" charset="0"/>
              </a:rPr>
              <a:t>COMMENT ?</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En proposant des motions</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La rédaction de ces motions suit les règles simplifiées des procédures du CMN (cf. Abrégé des règles de procédures, vous aurez un formulaire en ligne qui vous guidera pour rédiger votre motion)</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Chaque motion ne doit concerner que l’un des 7 thèmes du Congrès</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Pour le contenu de la motion:</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 on doit s'informer et chercher à comprendre les enjeux de la préservation de la biodiversité.</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 on réfléchit aux enjeux globaux, mais aussi aux problématiques qui concernent notre environnement proche.</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 on discute au sein du groupe pour choisir le sujet prioritaire de la motion qu'on souhaite défendre.</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 on décide de l'échelle de l'action proposée dans la motion et donc de l'instance à qui elle doit s'adresser (aux états, aux gouvernements, à la communauté internationale ou bien au maire, au président de communauté de communes, au département, à la région, etc.)</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Enfin on rédige la </a:t>
            </a:r>
            <a:r>
              <a:rPr kumimoji="0" lang="fr-FR" altLang="fr-FR" sz="900" b="0" i="0" u="none" strike="noStrike" cap="none" normalizeH="0" baseline="0" dirty="0" err="1">
                <a:ln>
                  <a:noFill/>
                </a:ln>
                <a:solidFill>
                  <a:schemeClr val="tx1"/>
                </a:solidFill>
                <a:effectLst/>
                <a:latin typeface="Arial" panose="020B0604020202020204" pitchFamily="34" charset="0"/>
              </a:rPr>
              <a:t>motionon</a:t>
            </a:r>
            <a:r>
              <a:rPr kumimoji="0" lang="fr-FR" altLang="fr-FR" sz="900" b="0" i="0" u="none" strike="noStrike" cap="none" normalizeH="0" baseline="0" dirty="0">
                <a:ln>
                  <a:noFill/>
                </a:ln>
                <a:solidFill>
                  <a:schemeClr val="tx1"/>
                </a:solidFill>
                <a:effectLst/>
                <a:latin typeface="Arial" panose="020B0604020202020204" pitchFamily="34" charset="0"/>
              </a:rPr>
              <a:t> la saisit dans le formulaire à l’adresse suivante: </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sng" strike="noStrike" cap="none" normalizeH="0" baseline="0" dirty="0">
                <a:ln>
                  <a:noFill/>
                </a:ln>
                <a:solidFill>
                  <a:srgbClr val="085296"/>
                </a:solidFill>
                <a:effectLst/>
                <a:latin typeface="Arial" panose="020B0604020202020204" pitchFamily="34" charset="0"/>
              </a:rPr>
              <a:t>http://ppe.orion.education.fr/aix-marseille/itw/answer/s/v3xtsupkjj/k/LivreBlancJeunesse</a:t>
            </a:r>
            <a:endParaRPr kumimoji="0" lang="fr-FR" altLang="fr-FR" sz="900" b="0" i="0" u="none" strike="noStrike" cap="none" normalizeH="0" baseline="0" dirty="0">
              <a:ln>
                <a:noFill/>
              </a:ln>
              <a:solidFill>
                <a:srgbClr val="085296"/>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Une annexe explicative peut être jointe au formulaire de saisie.</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8" name="Text Box 5">
            <a:extLst>
              <a:ext uri="{FF2B5EF4-FFF2-40B4-BE49-F238E27FC236}">
                <a16:creationId xmlns:a16="http://schemas.microsoft.com/office/drawing/2014/main" id="{26C77289-C839-461A-8011-54E03DA982E4}"/>
              </a:ext>
            </a:extLst>
          </p:cNvPr>
          <p:cNvSpPr txBox="1">
            <a:spLocks noChangeArrowheads="1"/>
          </p:cNvSpPr>
          <p:nvPr/>
        </p:nvSpPr>
        <p:spPr bwMode="auto">
          <a:xfrm>
            <a:off x="373042" y="5370946"/>
            <a:ext cx="8570661" cy="1311296"/>
          </a:xfrm>
          <a:prstGeom prst="rect">
            <a:avLst/>
          </a:prstGeom>
          <a:solidFill>
            <a:srgbClr val="FCE5D6"/>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1" i="0" u="none" strike="noStrike" cap="none" normalizeH="0" baseline="0" dirty="0">
                <a:ln>
                  <a:noFill/>
                </a:ln>
                <a:solidFill>
                  <a:schemeClr val="tx1"/>
                </a:solidFill>
                <a:effectLst/>
                <a:latin typeface="Arial" panose="020B0604020202020204" pitchFamily="34" charset="0"/>
              </a:rPr>
              <a:t>RESSOURCES</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Plateforme nationale d’échange: </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Ressources pédagogiques, forum national d’échange, Boîte à idées, exemples de motions de l’UICN, liens vers les visioconférences «é»</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Accès en auto-inscription:</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rgbClr val="085296"/>
                </a:solidFill>
                <a:effectLst/>
                <a:latin typeface="Arial" panose="020B0604020202020204" pitchFamily="34" charset="0"/>
              </a:rPr>
              <a:t>https://magistere.education.fr/local/magistere_offers/index.php?v=formation#offer=3551&amp;source=hub</a:t>
            </a:r>
          </a:p>
          <a:p>
            <a:pPr marL="0" marR="0" lvl="0" indent="0" algn="just"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ou sur M@gistère ( </a:t>
            </a:r>
            <a:r>
              <a:rPr kumimoji="0" lang="fr-FR" altLang="fr-FR" sz="900" b="0" i="0" u="sng" strike="noStrike" cap="none" normalizeH="0" baseline="0" dirty="0">
                <a:ln>
                  <a:noFill/>
                </a:ln>
                <a:solidFill>
                  <a:srgbClr val="085296"/>
                </a:solidFill>
                <a:effectLst/>
                <a:latin typeface="Arial" panose="020B0604020202020204" pitchFamily="34" charset="0"/>
              </a:rPr>
              <a:t>https://magistere.education.fr/</a:t>
            </a:r>
            <a:r>
              <a:rPr kumimoji="0" lang="fr-FR" altLang="fr-FR" sz="900" b="0" i="0" u="none" strike="noStrike" cap="none" normalizeH="0" baseline="0" dirty="0">
                <a:ln>
                  <a:noFill/>
                </a:ln>
                <a:solidFill>
                  <a:schemeClr val="tx1"/>
                </a:solidFill>
                <a:effectLst/>
                <a:latin typeface="Arial" panose="020B0604020202020204" pitchFamily="34" charset="0"/>
              </a:rPr>
              <a:t> ), chercher le </a:t>
            </a:r>
            <a:r>
              <a:rPr kumimoji="0" lang="fr-FR" altLang="fr-FR" sz="900" b="0" i="0" u="none" strike="noStrike" cap="none" normalizeH="0" baseline="0" dirty="0" err="1">
                <a:ln>
                  <a:noFill/>
                </a:ln>
                <a:solidFill>
                  <a:schemeClr val="tx1"/>
                </a:solidFill>
                <a:effectLst/>
                <a:latin typeface="Arial" panose="020B0604020202020204" pitchFamily="34" charset="0"/>
              </a:rPr>
              <a:t>parcours«Livre</a:t>
            </a:r>
            <a:r>
              <a:rPr kumimoji="0" lang="fr-FR" altLang="fr-FR" sz="900" b="0" i="0" u="none" strike="noStrike" cap="none" normalizeH="0" baseline="0" dirty="0">
                <a:ln>
                  <a:noFill/>
                </a:ln>
                <a:solidFill>
                  <a:schemeClr val="tx1"/>
                </a:solidFill>
                <a:effectLst/>
                <a:latin typeface="Arial" panose="020B0604020202020204" pitchFamily="34" charset="0"/>
              </a:rPr>
              <a:t> blanc de la jeunesse française pour la Biodiversité» et Visioconférences nationales sur la </a:t>
            </a:r>
            <a:r>
              <a:rPr kumimoji="0" lang="fr-FR" altLang="fr-FR" sz="900" b="0" i="0" u="none" strike="noStrike" cap="none" normalizeH="0" baseline="0" dirty="0" err="1">
                <a:ln>
                  <a:noFill/>
                </a:ln>
                <a:solidFill>
                  <a:schemeClr val="tx1"/>
                </a:solidFill>
                <a:effectLst/>
                <a:latin typeface="Arial" panose="020B0604020202020204" pitchFamily="34" charset="0"/>
              </a:rPr>
              <a:t>biodiversitéla</a:t>
            </a:r>
            <a:r>
              <a:rPr kumimoji="0" lang="fr-FR" altLang="fr-FR" sz="900" b="0" i="0" u="none" strike="noStrike" cap="none" normalizeH="0" baseline="0" dirty="0">
                <a:ln>
                  <a:noFill/>
                </a:ln>
                <a:solidFill>
                  <a:schemeClr val="tx1"/>
                </a:solidFill>
                <a:effectLst/>
                <a:latin typeface="Arial" panose="020B0604020202020204" pitchFamily="34" charset="0"/>
              </a:rPr>
              <a:t> chaîne YouTube «rendez-vous des sciences» :</a:t>
            </a:r>
          </a:p>
          <a:p>
            <a:pPr marL="0" marR="0" lvl="0" indent="0" algn="just"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 </a:t>
            </a:r>
            <a:r>
              <a:rPr kumimoji="0" lang="fr-FR" altLang="fr-FR" sz="900" b="0" i="0" u="none" strike="noStrike" cap="none" normalizeH="0" baseline="0" dirty="0">
                <a:ln>
                  <a:noFill/>
                </a:ln>
                <a:solidFill>
                  <a:srgbClr val="085296"/>
                </a:solidFill>
                <a:effectLst/>
                <a:latin typeface="Arial" panose="020B0604020202020204" pitchFamily="34" charset="0"/>
              </a:rPr>
              <a:t>https://www.youtube.com/channel/UC7IEhH_urIuWZfAHfN97nhw</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9" name="Text Box 6">
            <a:extLst>
              <a:ext uri="{FF2B5EF4-FFF2-40B4-BE49-F238E27FC236}">
                <a16:creationId xmlns:a16="http://schemas.microsoft.com/office/drawing/2014/main" id="{19980A8E-DE59-45A0-BD82-1DB0406E1107}"/>
              </a:ext>
            </a:extLst>
          </p:cNvPr>
          <p:cNvSpPr txBox="1">
            <a:spLocks noChangeArrowheads="1"/>
          </p:cNvSpPr>
          <p:nvPr/>
        </p:nvSpPr>
        <p:spPr bwMode="auto">
          <a:xfrm>
            <a:off x="6810103" y="2931165"/>
            <a:ext cx="2133599" cy="2311396"/>
          </a:xfrm>
          <a:prstGeom prst="rect">
            <a:avLst/>
          </a:prstGeom>
          <a:solidFill>
            <a:srgbClr val="ECECEC"/>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ts val="100"/>
              </a:spcAft>
              <a:buClrTx/>
              <a:buSzTx/>
              <a:buFontTx/>
              <a:buNone/>
              <a:tabLst/>
            </a:pPr>
            <a:r>
              <a:rPr kumimoji="0" lang="fr-FR" altLang="fr-FR" sz="900" b="1" i="0" u="none" strike="noStrike" cap="none" normalizeH="0" baseline="0" dirty="0">
                <a:ln>
                  <a:noFill/>
                </a:ln>
                <a:solidFill>
                  <a:schemeClr val="tx1"/>
                </a:solidFill>
                <a:effectLst/>
                <a:latin typeface="Arial" panose="020B0604020202020204" pitchFamily="34" charset="0"/>
              </a:rPr>
              <a:t>CALENDRIER</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Déc./2019: communication aux établissements du kit d’accompagnement et de procédures</a:t>
            </a:r>
          </a:p>
          <a:p>
            <a:pPr marL="0" marR="0" lvl="0" indent="0" algn="just"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15/01/20: ouverture du site d'enregistrement des motions</a:t>
            </a:r>
          </a:p>
          <a:p>
            <a:pPr marL="0" marR="0" lvl="0" indent="0" algn="just"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30/04/20: clôture des dépôts des motions</a:t>
            </a:r>
          </a:p>
          <a:p>
            <a:pPr marL="0" marR="0" lvl="0" indent="0" algn="just"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20/05/20: publication de la compilation de toutes les motions (date du début de la Fête de la nature)</a:t>
            </a:r>
          </a:p>
          <a:p>
            <a:pPr marL="0" marR="0" lvl="0" indent="0" algn="l" defTabSz="914400" rtl="0" eaLnBrk="0" fontAlgn="base" latinLnBrk="0" hangingPunct="0">
              <a:lnSpc>
                <a:spcPct val="100000"/>
              </a:lnSpc>
              <a:spcBef>
                <a:spcPct val="0"/>
              </a:spcBef>
              <a:spcAft>
                <a:spcPts val="1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rPr>
              <a:t>13-16/06/20: diffusion nationale et présentation de la synthèse des motions au Forum et au Pavillon de France du CMN de l'UICN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nvGrpSpPr>
          <p:cNvPr id="10" name="Group 7">
            <a:extLst>
              <a:ext uri="{FF2B5EF4-FFF2-40B4-BE49-F238E27FC236}">
                <a16:creationId xmlns:a16="http://schemas.microsoft.com/office/drawing/2014/main" id="{D675334B-3623-4CDE-9A27-6BCFBAF75921}"/>
              </a:ext>
            </a:extLst>
          </p:cNvPr>
          <p:cNvGrpSpPr>
            <a:grpSpLocks/>
          </p:cNvGrpSpPr>
          <p:nvPr/>
        </p:nvGrpSpPr>
        <p:grpSpPr bwMode="auto">
          <a:xfrm>
            <a:off x="523013" y="96899"/>
            <a:ext cx="3517764" cy="910323"/>
            <a:chOff x="110000080" y="113865790"/>
            <a:chExt cx="3160395" cy="785223"/>
          </a:xfrm>
        </p:grpSpPr>
        <p:pic>
          <p:nvPicPr>
            <p:cNvPr id="4104" name="Image 3">
              <a:extLst>
                <a:ext uri="{FF2B5EF4-FFF2-40B4-BE49-F238E27FC236}">
                  <a16:creationId xmlns:a16="http://schemas.microsoft.com/office/drawing/2014/main" id="{47D77DDA-B518-48BD-80CF-4705357E3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08402" y="113865790"/>
              <a:ext cx="609600" cy="78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05" name="Image 5">
              <a:extLst>
                <a:ext uri="{FF2B5EF4-FFF2-40B4-BE49-F238E27FC236}">
                  <a16:creationId xmlns:a16="http://schemas.microsoft.com/office/drawing/2014/main" id="{EBD596F1-7AB1-462F-83D0-1F45CA2DA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00080" y="113952807"/>
              <a:ext cx="10668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06" name="Image 2">
              <a:extLst>
                <a:ext uri="{FF2B5EF4-FFF2-40B4-BE49-F238E27FC236}">
                  <a16:creationId xmlns:a16="http://schemas.microsoft.com/office/drawing/2014/main" id="{19B22D0F-BBC7-42B6-B891-FBB0A1481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59524" y="113965096"/>
              <a:ext cx="1200951" cy="58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11" name="Text Box 11">
            <a:extLst>
              <a:ext uri="{FF2B5EF4-FFF2-40B4-BE49-F238E27FC236}">
                <a16:creationId xmlns:a16="http://schemas.microsoft.com/office/drawing/2014/main" id="{03734042-C076-4A23-B142-D3E9B047BFE6}"/>
              </a:ext>
            </a:extLst>
          </p:cNvPr>
          <p:cNvSpPr txBox="1">
            <a:spLocks noChangeArrowheads="1"/>
          </p:cNvSpPr>
          <p:nvPr/>
        </p:nvSpPr>
        <p:spPr bwMode="auto">
          <a:xfrm>
            <a:off x="4198303" y="212026"/>
            <a:ext cx="4636428" cy="695101"/>
          </a:xfrm>
          <a:prstGeom prst="rect">
            <a:avLst/>
          </a:prstGeom>
          <a:solidFill>
            <a:srgbClr val="007CA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rgbClr val="FFFFFF"/>
                </a:solidFill>
                <a:effectLst/>
                <a:latin typeface="Palatino Linotype" panose="02040502050505030304" pitchFamily="18" charset="0"/>
              </a:rPr>
              <a:t>Le Livre blanc de la jeunesse française </a:t>
            </a:r>
            <a:r>
              <a:rPr kumimoji="0" lang="fr-FR" altLang="fr-FR" sz="2000" b="1" i="0" u="none" strike="noStrike" cap="none" normalizeH="0" baseline="0" dirty="0" smtClean="0">
                <a:ln>
                  <a:noFill/>
                </a:ln>
                <a:solidFill>
                  <a:srgbClr val="FFFFFF"/>
                </a:solidFill>
                <a:effectLst/>
                <a:latin typeface="Palatino Linotype" panose="02040502050505030304" pitchFamily="18" charset="0"/>
              </a:rPr>
              <a:t>en faveur de la biodiversité</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9130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567" y="4677120"/>
            <a:ext cx="1567790" cy="1808674"/>
          </a:xfrm>
          <a:prstGeom prst="rect">
            <a:avLst/>
          </a:prstGeom>
        </p:spPr>
      </p:pic>
    </p:spTree>
    <p:extLst>
      <p:ext uri="{BB962C8B-B14F-4D97-AF65-F5344CB8AC3E}">
        <p14:creationId xmlns:p14="http://schemas.microsoft.com/office/powerpoint/2010/main" val="1609191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9D2573-17EC-2742-B94F-0A1652D670FA}"/>
              </a:ext>
            </a:extLst>
          </p:cNvPr>
          <p:cNvSpPr>
            <a:spLocks noGrp="1"/>
          </p:cNvSpPr>
          <p:nvPr>
            <p:ph type="title"/>
          </p:nvPr>
        </p:nvSpPr>
        <p:spPr>
          <a:xfrm>
            <a:off x="805400" y="128170"/>
            <a:ext cx="7881400" cy="888642"/>
          </a:xfrm>
        </p:spPr>
        <p:txBody>
          <a:bodyPr/>
          <a:lstStyle/>
          <a:p>
            <a:r>
              <a:rPr lang="fr-FR" dirty="0" smtClean="0"/>
              <a:t>Objet de la présentation</a:t>
            </a:r>
            <a:endParaRPr lang="fr-FR" dirty="0"/>
          </a:p>
        </p:txBody>
      </p:sp>
      <p:sp>
        <p:nvSpPr>
          <p:cNvPr id="3" name="Espace réservé du contenu 2">
            <a:extLst>
              <a:ext uri="{FF2B5EF4-FFF2-40B4-BE49-F238E27FC236}">
                <a16:creationId xmlns:a16="http://schemas.microsoft.com/office/drawing/2014/main" id="{4ACD2F0B-3E6A-D947-8114-1649F350EA21}"/>
              </a:ext>
            </a:extLst>
          </p:cNvPr>
          <p:cNvSpPr>
            <a:spLocks noGrp="1"/>
          </p:cNvSpPr>
          <p:nvPr>
            <p:ph idx="1"/>
          </p:nvPr>
        </p:nvSpPr>
        <p:spPr>
          <a:xfrm>
            <a:off x="805400" y="1218719"/>
            <a:ext cx="7881400" cy="4525963"/>
          </a:xfrm>
        </p:spPr>
        <p:txBody>
          <a:bodyPr>
            <a:normAutofit fontScale="92500" lnSpcReduction="10000"/>
          </a:bodyPr>
          <a:lstStyle/>
          <a:p>
            <a:r>
              <a:rPr lang="fr-FR" sz="2400" dirty="0"/>
              <a:t>Proposer une formation nationale hybride sur le thème du changement </a:t>
            </a:r>
            <a:r>
              <a:rPr lang="fr-FR" sz="2400" dirty="0" smtClean="0"/>
              <a:t>climatique (CC)</a:t>
            </a:r>
          </a:p>
          <a:p>
            <a:pPr marL="0" indent="0">
              <a:buNone/>
            </a:pPr>
            <a:r>
              <a:rPr lang="fr-FR" i="1" dirty="0" smtClean="0">
                <a:solidFill>
                  <a:schemeClr val="tx1"/>
                </a:solidFill>
              </a:rPr>
              <a:t>Formation continue  / Formation initiale</a:t>
            </a:r>
          </a:p>
          <a:p>
            <a:pPr marL="0" indent="0">
              <a:buNone/>
            </a:pPr>
            <a:endParaRPr lang="fr-FR" sz="2400" i="1" dirty="0" smtClean="0">
              <a:solidFill>
                <a:schemeClr val="tx1"/>
              </a:solidFill>
            </a:endParaRPr>
          </a:p>
          <a:p>
            <a:r>
              <a:rPr lang="fr-FR" sz="2400" dirty="0"/>
              <a:t>Accumulation </a:t>
            </a:r>
            <a:r>
              <a:rPr lang="fr-FR" sz="2400" dirty="0"/>
              <a:t>d’expériences</a:t>
            </a:r>
          </a:p>
          <a:p>
            <a:pPr marL="0" indent="0">
              <a:buNone/>
            </a:pPr>
            <a:endParaRPr lang="fr-FR" sz="2400" dirty="0" smtClean="0"/>
          </a:p>
          <a:p>
            <a:r>
              <a:rPr lang="fr-FR" sz="2400" dirty="0" err="1" smtClean="0"/>
              <a:t>M@gister</a:t>
            </a:r>
            <a:r>
              <a:rPr lang="fr-FR" sz="2400" dirty="0" smtClean="0"/>
              <a:t> </a:t>
            </a:r>
            <a:r>
              <a:rPr lang="fr-FR" sz="2400" dirty="0"/>
              <a:t>Changement climatique : comprendre pour agir</a:t>
            </a:r>
            <a:r>
              <a:rPr lang="fr-FR" sz="2400" dirty="0" smtClean="0"/>
              <a:t>.</a:t>
            </a:r>
          </a:p>
          <a:p>
            <a:pPr marL="0" indent="0">
              <a:lnSpc>
                <a:spcPct val="110000"/>
              </a:lnSpc>
              <a:buNone/>
            </a:pPr>
            <a:r>
              <a:rPr lang="fr-FR" i="1" dirty="0">
                <a:solidFill>
                  <a:schemeClr val="tx1"/>
                </a:solidFill>
              </a:rPr>
              <a:t>Pourquoi </a:t>
            </a:r>
            <a:r>
              <a:rPr lang="fr-FR" i="1" dirty="0">
                <a:solidFill>
                  <a:schemeClr val="tx1"/>
                </a:solidFill>
              </a:rPr>
              <a:t>comprendre pour </a:t>
            </a:r>
            <a:r>
              <a:rPr lang="fr-FR" i="1" dirty="0">
                <a:solidFill>
                  <a:schemeClr val="tx1"/>
                </a:solidFill>
              </a:rPr>
              <a:t>agir ?</a:t>
            </a:r>
          </a:p>
          <a:p>
            <a:pPr>
              <a:lnSpc>
                <a:spcPct val="110000"/>
              </a:lnSpc>
            </a:pPr>
            <a:r>
              <a:rPr lang="fr-FR" i="1" dirty="0">
                <a:solidFill>
                  <a:schemeClr val="tx1"/>
                </a:solidFill>
              </a:rPr>
              <a:t>connaitre / </a:t>
            </a:r>
            <a:r>
              <a:rPr lang="fr-FR" i="1" dirty="0">
                <a:solidFill>
                  <a:schemeClr val="tx1"/>
                </a:solidFill>
              </a:rPr>
              <a:t>comprendre </a:t>
            </a:r>
            <a:r>
              <a:rPr lang="fr-FR" i="1" dirty="0">
                <a:solidFill>
                  <a:schemeClr val="tx1"/>
                </a:solidFill>
              </a:rPr>
              <a:t>=&gt; </a:t>
            </a:r>
            <a:r>
              <a:rPr lang="fr-FR" i="1" dirty="0">
                <a:solidFill>
                  <a:schemeClr val="tx1"/>
                </a:solidFill>
              </a:rPr>
              <a:t>prendre avec </a:t>
            </a:r>
            <a:r>
              <a:rPr lang="fr-FR" i="1" dirty="0" smtClean="0">
                <a:solidFill>
                  <a:schemeClr val="tx1"/>
                </a:solidFill>
              </a:rPr>
              <a:t>soi </a:t>
            </a:r>
            <a:r>
              <a:rPr lang="fr-FR" i="1" dirty="0">
                <a:solidFill>
                  <a:schemeClr val="tx1"/>
                </a:solidFill>
              </a:rPr>
              <a:t>=&gt; saisir </a:t>
            </a:r>
            <a:r>
              <a:rPr lang="fr-FR" i="1" dirty="0">
                <a:solidFill>
                  <a:schemeClr val="tx1"/>
                </a:solidFill>
              </a:rPr>
              <a:t>les </a:t>
            </a:r>
            <a:r>
              <a:rPr lang="fr-FR" i="1" dirty="0" smtClean="0">
                <a:solidFill>
                  <a:schemeClr val="tx1"/>
                </a:solidFill>
              </a:rPr>
              <a:t>enjeux, compréhension </a:t>
            </a:r>
            <a:r>
              <a:rPr lang="fr-FR" i="1" dirty="0">
                <a:solidFill>
                  <a:schemeClr val="tx1"/>
                </a:solidFill>
              </a:rPr>
              <a:t>du </a:t>
            </a:r>
            <a:r>
              <a:rPr lang="fr-FR" i="1" dirty="0" smtClean="0">
                <a:solidFill>
                  <a:schemeClr val="tx1"/>
                </a:solidFill>
              </a:rPr>
              <a:t>problème</a:t>
            </a:r>
          </a:p>
          <a:p>
            <a:r>
              <a:rPr lang="fr-FR" i="1" dirty="0" smtClean="0">
                <a:solidFill>
                  <a:schemeClr val="tx1"/>
                </a:solidFill>
              </a:rPr>
              <a:t>compréhension </a:t>
            </a:r>
            <a:r>
              <a:rPr lang="fr-FR" i="1" dirty="0">
                <a:solidFill>
                  <a:schemeClr val="tx1"/>
                </a:solidFill>
              </a:rPr>
              <a:t>qui débouche sur des modalités d'action.</a:t>
            </a:r>
            <a:br>
              <a:rPr lang="fr-FR" i="1" dirty="0">
                <a:solidFill>
                  <a:schemeClr val="tx1"/>
                </a:solidFill>
              </a:rPr>
            </a:br>
            <a:r>
              <a:rPr lang="fr-FR" i="1" dirty="0">
                <a:solidFill>
                  <a:schemeClr val="tx1"/>
                </a:solidFill>
              </a:rPr>
              <a:t>Lien entre l'instruction et l'action du citoyen (« éducation à la</a:t>
            </a:r>
          </a:p>
          <a:p>
            <a:pPr marL="0" indent="0">
              <a:buNone/>
            </a:pPr>
            <a:r>
              <a:rPr lang="fr-FR" i="1" dirty="0">
                <a:solidFill>
                  <a:schemeClr val="tx1"/>
                </a:solidFill>
              </a:rPr>
              <a:t>citoyenneté »)</a:t>
            </a:r>
          </a:p>
          <a:p>
            <a:pPr>
              <a:lnSpc>
                <a:spcPct val="110000"/>
              </a:lnSpc>
            </a:pPr>
            <a:endParaRPr lang="fr-FR" sz="2000" i="1" dirty="0" smtClean="0">
              <a:solidFill>
                <a:schemeClr val="tx1"/>
              </a:solidFill>
            </a:endParaRPr>
          </a:p>
        </p:txBody>
      </p:sp>
      <p:sp>
        <p:nvSpPr>
          <p:cNvPr id="4" name="Espace réservé du numéro de diapositive 3">
            <a:extLst>
              <a:ext uri="{FF2B5EF4-FFF2-40B4-BE49-F238E27FC236}">
                <a16:creationId xmlns:a16="http://schemas.microsoft.com/office/drawing/2014/main" id="{089AF843-FAF7-4E48-8148-D687E7BE1AB6}"/>
              </a:ext>
            </a:extLst>
          </p:cNvPr>
          <p:cNvSpPr>
            <a:spLocks noGrp="1"/>
          </p:cNvSpPr>
          <p:nvPr>
            <p:ph type="sldNum" sz="quarter" idx="12"/>
          </p:nvPr>
        </p:nvSpPr>
        <p:spPr/>
        <p:txBody>
          <a:bodyPr/>
          <a:lstStyle/>
          <a:p>
            <a:fld id="{A786685B-2977-D546-9E3D-3CA676A47F0C}" type="slidenum">
              <a:rPr lang="fr-FR" smtClean="0"/>
              <a:t>2</a:t>
            </a:fld>
            <a:endParaRPr lang="fr-FR"/>
          </a:p>
        </p:txBody>
      </p:sp>
    </p:spTree>
    <p:extLst>
      <p:ext uri="{BB962C8B-B14F-4D97-AF65-F5344CB8AC3E}">
        <p14:creationId xmlns:p14="http://schemas.microsoft.com/office/powerpoint/2010/main" val="327767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6801" y="506692"/>
            <a:ext cx="7959836" cy="1286937"/>
          </a:xfrm>
        </p:spPr>
        <p:txBody>
          <a:bodyPr>
            <a:normAutofit/>
          </a:bodyPr>
          <a:lstStyle/>
          <a:p>
            <a:r>
              <a:rPr lang="fr-FR" dirty="0" smtClean="0">
                <a:solidFill>
                  <a:srgbClr val="EE7444"/>
                </a:solidFill>
              </a:rPr>
              <a:t>Quelques éléments </a:t>
            </a:r>
            <a:r>
              <a:rPr lang="fr-FR" dirty="0">
                <a:solidFill>
                  <a:srgbClr val="EE7444"/>
                </a:solidFill>
              </a:rPr>
              <a:t>de Contexte </a:t>
            </a:r>
            <a:br>
              <a:rPr lang="fr-FR" dirty="0">
                <a:solidFill>
                  <a:srgbClr val="EE7444"/>
                </a:solidFill>
              </a:rPr>
            </a:br>
            <a:r>
              <a:rPr lang="fr-FR" dirty="0">
                <a:solidFill>
                  <a:srgbClr val="EE7444"/>
                </a:solidFill>
              </a:rPr>
              <a:t>Le cheminement d’une </a:t>
            </a:r>
            <a:r>
              <a:rPr lang="fr-FR" dirty="0" smtClean="0">
                <a:solidFill>
                  <a:srgbClr val="EE7444"/>
                </a:solidFill>
              </a:rPr>
              <a:t>collaboration</a:t>
            </a:r>
            <a:br>
              <a:rPr lang="fr-FR" dirty="0" smtClean="0">
                <a:solidFill>
                  <a:srgbClr val="EE7444"/>
                </a:solidFill>
              </a:rPr>
            </a:br>
            <a:r>
              <a:rPr lang="fr-FR" dirty="0" smtClean="0">
                <a:solidFill>
                  <a:srgbClr val="EE7444"/>
                </a:solidFill>
              </a:rPr>
              <a:t>Histoire d’un </a:t>
            </a:r>
            <a:r>
              <a:rPr lang="fr-FR" dirty="0">
                <a:solidFill>
                  <a:srgbClr val="EE7444"/>
                </a:solidFill>
              </a:rPr>
              <a:t>partenariat </a:t>
            </a:r>
            <a:r>
              <a:rPr lang="fr-FR" dirty="0" err="1" smtClean="0">
                <a:solidFill>
                  <a:srgbClr val="EE7444"/>
                </a:solidFill>
              </a:rPr>
              <a:t>Labex-OTmed</a:t>
            </a:r>
            <a:r>
              <a:rPr lang="fr-FR" dirty="0" smtClean="0">
                <a:solidFill>
                  <a:srgbClr val="EE7444"/>
                </a:solidFill>
              </a:rPr>
              <a:t> </a:t>
            </a:r>
            <a:endParaRPr lang="fr-FR" dirty="0">
              <a:solidFill>
                <a:srgbClr val="EE7444"/>
              </a:solidFill>
            </a:endParaRPr>
          </a:p>
        </p:txBody>
      </p:sp>
      <p:sp>
        <p:nvSpPr>
          <p:cNvPr id="3" name="Espace réservé du numéro de diapositive 2"/>
          <p:cNvSpPr>
            <a:spLocks noGrp="1"/>
          </p:cNvSpPr>
          <p:nvPr>
            <p:ph type="sldNum" sz="quarter" idx="12"/>
          </p:nvPr>
        </p:nvSpPr>
        <p:spPr/>
        <p:txBody>
          <a:bodyPr/>
          <a:lstStyle/>
          <a:p>
            <a:fld id="{A786685B-2977-D546-9E3D-3CA676A47F0C}" type="slidenum">
              <a:rPr lang="fr-FR" smtClean="0"/>
              <a:pPr/>
              <a:t>3</a:t>
            </a:fld>
            <a:endParaRPr lang="fr-FR" dirty="0"/>
          </a:p>
        </p:txBody>
      </p:sp>
      <p:sp>
        <p:nvSpPr>
          <p:cNvPr id="6" name="Titre 1">
            <a:extLst>
              <a:ext uri="{FF2B5EF4-FFF2-40B4-BE49-F238E27FC236}">
                <a16:creationId xmlns:a16="http://schemas.microsoft.com/office/drawing/2014/main" id="{346D1734-01E8-1C44-AF39-B2CC8EFD8572}"/>
              </a:ext>
            </a:extLst>
          </p:cNvPr>
          <p:cNvSpPr txBox="1">
            <a:spLocks/>
          </p:cNvSpPr>
          <p:nvPr/>
        </p:nvSpPr>
        <p:spPr>
          <a:xfrm>
            <a:off x="619259" y="1494648"/>
            <a:ext cx="10515600"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a:lstStyle>
          <a:p>
            <a:endParaRPr lang="fr-FR" dirty="0"/>
          </a:p>
        </p:txBody>
      </p:sp>
      <p:sp>
        <p:nvSpPr>
          <p:cNvPr id="7" name="Espace réservé du contenu 2">
            <a:extLst>
              <a:ext uri="{FF2B5EF4-FFF2-40B4-BE49-F238E27FC236}">
                <a16:creationId xmlns:a16="http://schemas.microsoft.com/office/drawing/2014/main" id="{9CEE1686-8FF6-2E4A-BB89-C56D5FC3A797}"/>
              </a:ext>
            </a:extLst>
          </p:cNvPr>
          <p:cNvSpPr txBox="1">
            <a:spLocks/>
          </p:cNvSpPr>
          <p:nvPr/>
        </p:nvSpPr>
        <p:spPr>
          <a:xfrm>
            <a:off x="197920" y="1824535"/>
            <a:ext cx="8511862" cy="1395914"/>
          </a:xfrm>
          <a:prstGeom prst="rect">
            <a:avLst/>
          </a:prstGeom>
        </p:spPr>
        <p:txBody>
          <a:bodyPr/>
          <a:lstStyle>
            <a:lvl1pPr marL="177800" indent="-177800" algn="l" defTabSz="457200" rtl="0" eaLnBrk="1" latinLnBrk="0" hangingPunct="1">
              <a:spcBef>
                <a:spcPct val="20000"/>
              </a:spcBef>
              <a:buClr>
                <a:srgbClr val="E96667"/>
              </a:buClr>
              <a:buSzPct val="114000"/>
              <a:buFont typeface="Wingdings" charset="2"/>
              <a:buChar char="§"/>
              <a:defRPr sz="1800" b="1" i="0" kern="1200">
                <a:solidFill>
                  <a:srgbClr val="E96667"/>
                </a:solidFill>
                <a:latin typeface="Arial" charset="0"/>
                <a:ea typeface="Arial" charset="0"/>
                <a:cs typeface="Arial" charset="0"/>
              </a:defRPr>
            </a:lvl1pPr>
            <a:lvl2pPr marL="627063" indent="-169863" algn="l" defTabSz="457200" rtl="0" eaLnBrk="1" latinLnBrk="0" hangingPunct="1">
              <a:spcBef>
                <a:spcPct val="20000"/>
              </a:spcBef>
              <a:buClr>
                <a:srgbClr val="E96667"/>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E96667"/>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2400" dirty="0" smtClean="0"/>
              <a:t>2015-2020 : 5 </a:t>
            </a:r>
            <a:r>
              <a:rPr lang="fr-FR" sz="2400" dirty="0"/>
              <a:t>ans de </a:t>
            </a:r>
            <a:r>
              <a:rPr lang="fr-FR" sz="2400" dirty="0" smtClean="0"/>
              <a:t>collaboration secondaire - supérieur</a:t>
            </a:r>
          </a:p>
          <a:p>
            <a:pPr marL="0" indent="0">
              <a:buNone/>
            </a:pPr>
            <a:r>
              <a:rPr lang="fr-FR" sz="2400" b="0" i="1" dirty="0" smtClean="0">
                <a:solidFill>
                  <a:schemeClr val="tx1"/>
                </a:solidFill>
              </a:rPr>
              <a:t>De la cop21 au Congrès Mondial de la Nature de l’UICN 2020 en passant par la « Semaine du climat »</a:t>
            </a:r>
            <a:endParaRPr lang="fr-FR" sz="2400" b="0" i="1" dirty="0">
              <a:solidFill>
                <a:schemeClr val="tx1"/>
              </a:solidFill>
            </a:endParaRPr>
          </a:p>
        </p:txBody>
      </p:sp>
      <p:sp>
        <p:nvSpPr>
          <p:cNvPr id="9" name="ZoneTexte 8">
            <a:extLst>
              <a:ext uri="{FF2B5EF4-FFF2-40B4-BE49-F238E27FC236}">
                <a16:creationId xmlns:a16="http://schemas.microsoft.com/office/drawing/2014/main" id="{8BC5F101-30B3-8C49-AD47-8E484EC026CE}"/>
              </a:ext>
            </a:extLst>
          </p:cNvPr>
          <p:cNvSpPr txBox="1"/>
          <p:nvPr/>
        </p:nvSpPr>
        <p:spPr>
          <a:xfrm>
            <a:off x="374561" y="3327880"/>
            <a:ext cx="3321676"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FR" b="1" dirty="0" err="1"/>
              <a:t>Cop21</a:t>
            </a:r>
            <a:endParaRPr lang="fr-FR" b="1" dirty="0"/>
          </a:p>
          <a:p>
            <a:r>
              <a:rPr lang="fr-FR" i="1" dirty="0"/>
              <a:t>Visioconférences </a:t>
            </a:r>
            <a:r>
              <a:rPr lang="fr-FR" i="1" dirty="0" smtClean="0"/>
              <a:t>formation profs</a:t>
            </a:r>
            <a:endParaRPr lang="fr-FR" i="1" dirty="0"/>
          </a:p>
          <a:p>
            <a:r>
              <a:rPr lang="fr-FR" i="1" dirty="0"/>
              <a:t>Clips vidéo « Le saviez-vous ? » </a:t>
            </a:r>
          </a:p>
          <a:p>
            <a:r>
              <a:rPr lang="fr-FR" i="1" dirty="0" smtClean="0"/>
              <a:t>Carnets </a:t>
            </a:r>
            <a:r>
              <a:rPr lang="fr-FR" i="1" dirty="0"/>
              <a:t>du </a:t>
            </a:r>
            <a:r>
              <a:rPr lang="fr-FR" i="1" dirty="0" smtClean="0"/>
              <a:t>professeur</a:t>
            </a:r>
            <a:endParaRPr lang="fr-FR" i="1" dirty="0"/>
          </a:p>
        </p:txBody>
      </p:sp>
      <p:sp>
        <p:nvSpPr>
          <p:cNvPr id="10" name="ZoneTexte 9">
            <a:extLst>
              <a:ext uri="{FF2B5EF4-FFF2-40B4-BE49-F238E27FC236}">
                <a16:creationId xmlns:a16="http://schemas.microsoft.com/office/drawing/2014/main" id="{E5F0D255-AE0C-8149-B2EB-18EA8CBD7F33}"/>
              </a:ext>
            </a:extLst>
          </p:cNvPr>
          <p:cNvSpPr txBox="1"/>
          <p:nvPr/>
        </p:nvSpPr>
        <p:spPr>
          <a:xfrm>
            <a:off x="4224269" y="3236510"/>
            <a:ext cx="4108361"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b="1" dirty="0"/>
              <a:t>Semaine du </a:t>
            </a:r>
            <a:r>
              <a:rPr lang="fr-FR" b="1" dirty="0" smtClean="0"/>
              <a:t>climat</a:t>
            </a:r>
          </a:p>
          <a:p>
            <a:r>
              <a:rPr lang="fr-FR" i="1" dirty="0" smtClean="0"/>
              <a:t>Visioconférences nationales 12000 </a:t>
            </a:r>
            <a:r>
              <a:rPr lang="fr-FR" i="1" dirty="0" err="1" smtClean="0"/>
              <a:t>éleves</a:t>
            </a:r>
            <a:endParaRPr lang="fr-FR" i="1" dirty="0"/>
          </a:p>
          <a:p>
            <a:r>
              <a:rPr lang="fr-FR" i="1" dirty="0" smtClean="0"/>
              <a:t>Mise en contact élèves / chercheurs</a:t>
            </a:r>
            <a:endParaRPr lang="fr-FR" i="1" dirty="0"/>
          </a:p>
        </p:txBody>
      </p:sp>
      <p:sp>
        <p:nvSpPr>
          <p:cNvPr id="12" name="ZoneTexte 11">
            <a:extLst>
              <a:ext uri="{FF2B5EF4-FFF2-40B4-BE49-F238E27FC236}">
                <a16:creationId xmlns:a16="http://schemas.microsoft.com/office/drawing/2014/main" id="{B7F90C63-A58A-E448-9D12-7F3B187B7882}"/>
              </a:ext>
            </a:extLst>
          </p:cNvPr>
          <p:cNvSpPr txBox="1"/>
          <p:nvPr/>
        </p:nvSpPr>
        <p:spPr>
          <a:xfrm>
            <a:off x="993664" y="4824590"/>
            <a:ext cx="2702573"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fr-FR"/>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dirty="0" err="1"/>
              <a:t>M@gistere</a:t>
            </a:r>
            <a:endParaRPr lang="fr-FR" dirty="0"/>
          </a:p>
          <a:p>
            <a:r>
              <a:rPr lang="fr-FR" b="0" i="1" dirty="0" smtClean="0"/>
              <a:t>Équipe </a:t>
            </a:r>
            <a:r>
              <a:rPr lang="fr-FR" b="0" i="1" dirty="0"/>
              <a:t>pluri de profs </a:t>
            </a:r>
            <a:r>
              <a:rPr lang="fr-FR" b="0" i="1" dirty="0" smtClean="0"/>
              <a:t>et </a:t>
            </a:r>
            <a:r>
              <a:rPr lang="fr-FR" b="0" i="1" dirty="0"/>
              <a:t>de chercheurs</a:t>
            </a:r>
          </a:p>
        </p:txBody>
      </p:sp>
      <p:sp>
        <p:nvSpPr>
          <p:cNvPr id="15" name="ZoneTexte 14">
            <a:extLst>
              <a:ext uri="{FF2B5EF4-FFF2-40B4-BE49-F238E27FC236}">
                <a16:creationId xmlns:a16="http://schemas.microsoft.com/office/drawing/2014/main" id="{B7F90C63-A58A-E448-9D12-7F3B187B7882}"/>
              </a:ext>
            </a:extLst>
          </p:cNvPr>
          <p:cNvSpPr txBox="1"/>
          <p:nvPr/>
        </p:nvSpPr>
        <p:spPr>
          <a:xfrm>
            <a:off x="4394321" y="4547591"/>
            <a:ext cx="4315461"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fr-FR"/>
            </a:defPPr>
            <a:lvl1pP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dirty="0" smtClean="0"/>
              <a:t>Congrès Mondial de la nature de l’UICN 2020</a:t>
            </a:r>
            <a:endParaRPr lang="fr-FR" dirty="0"/>
          </a:p>
          <a:p>
            <a:r>
              <a:rPr lang="fr-FR" b="0" i="1" dirty="0" smtClean="0"/>
              <a:t>Présentation du </a:t>
            </a:r>
            <a:r>
              <a:rPr lang="fr-FR" b="0" i="1" dirty="0" err="1" smtClean="0"/>
              <a:t>M@gistère</a:t>
            </a:r>
            <a:r>
              <a:rPr lang="fr-FR" b="0" i="1" dirty="0" smtClean="0"/>
              <a:t> </a:t>
            </a:r>
            <a:r>
              <a:rPr lang="fr-FR" dirty="0" smtClean="0"/>
              <a:t>Actualisé</a:t>
            </a:r>
            <a:r>
              <a:rPr lang="fr-FR" b="0" i="1" dirty="0" smtClean="0"/>
              <a:t> au forum du congrès (Campus) comme support de formation destinée à la francophonie</a:t>
            </a:r>
            <a:endParaRPr lang="fr-FR" b="0" i="1" dirty="0"/>
          </a:p>
        </p:txBody>
      </p:sp>
    </p:spTree>
    <p:extLst>
      <p:ext uri="{BB962C8B-B14F-4D97-AF65-F5344CB8AC3E}">
        <p14:creationId xmlns:p14="http://schemas.microsoft.com/office/powerpoint/2010/main" val="191172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E9753B77-95C6-C344-B577-85A52755E467}" type="datetime1">
              <a:rPr lang="fr-FR" smtClean="0"/>
              <a:pPr>
                <a:defRPr/>
              </a:pPr>
              <a:t>12/03/2020</a:t>
            </a:fld>
            <a:endParaRPr lang="fr-FR" dirty="0"/>
          </a:p>
        </p:txBody>
      </p:sp>
      <p:sp>
        <p:nvSpPr>
          <p:cNvPr id="3" name="Espace réservé du pied de page 2"/>
          <p:cNvSpPr>
            <a:spLocks noGrp="1"/>
          </p:cNvSpPr>
          <p:nvPr>
            <p:ph type="ftr" sz="quarter" idx="11"/>
          </p:nvPr>
        </p:nvSpPr>
        <p:spPr/>
        <p:txBody>
          <a:bodyPr/>
          <a:lstStyle/>
          <a:p>
            <a:pPr>
              <a:defRPr/>
            </a:pPr>
            <a:endParaRPr lang="fr-FR" dirty="0"/>
          </a:p>
        </p:txBody>
      </p:sp>
      <p:sp>
        <p:nvSpPr>
          <p:cNvPr id="4" name="Espace réservé du numéro de diapositive 3"/>
          <p:cNvSpPr>
            <a:spLocks noGrp="1"/>
          </p:cNvSpPr>
          <p:nvPr>
            <p:ph type="sldNum" sz="quarter" idx="12"/>
          </p:nvPr>
        </p:nvSpPr>
        <p:spPr/>
        <p:txBody>
          <a:bodyPr/>
          <a:lstStyle/>
          <a:p>
            <a:pPr>
              <a:defRPr/>
            </a:pPr>
            <a:fld id="{5332006B-7609-444A-BBCC-B2CA8D482381}" type="slidenum">
              <a:rPr lang="fr-FR" smtClean="0"/>
              <a:pPr>
                <a:defRPr/>
              </a:pPr>
              <a:t>4</a:t>
            </a:fld>
            <a:endParaRPr lang="fr-FR"/>
          </a:p>
        </p:txBody>
      </p:sp>
      <p:pic>
        <p:nvPicPr>
          <p:cNvPr id="5" name="Image 4"/>
          <p:cNvPicPr>
            <a:picLocks noChangeAspect="1"/>
          </p:cNvPicPr>
          <p:nvPr/>
        </p:nvPicPr>
        <p:blipFill>
          <a:blip r:embed="rId2"/>
          <a:stretch>
            <a:fillRect/>
          </a:stretch>
        </p:blipFill>
        <p:spPr>
          <a:xfrm>
            <a:off x="648475" y="1056068"/>
            <a:ext cx="7726695" cy="4417454"/>
          </a:xfrm>
          <a:prstGeom prst="rect">
            <a:avLst/>
          </a:prstGeom>
        </p:spPr>
      </p:pic>
    </p:spTree>
    <p:extLst>
      <p:ext uri="{BB962C8B-B14F-4D97-AF65-F5344CB8AC3E}">
        <p14:creationId xmlns:p14="http://schemas.microsoft.com/office/powerpoint/2010/main" val="92168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50ADF75-1F6B-419B-A573-34F5A01801EB}"/>
              </a:ext>
            </a:extLst>
          </p:cNvPr>
          <p:cNvSpPr>
            <a:spLocks noGrp="1"/>
          </p:cNvSpPr>
          <p:nvPr>
            <p:ph type="sldNum" sz="quarter" idx="12"/>
          </p:nvPr>
        </p:nvSpPr>
        <p:spPr/>
        <p:txBody>
          <a:bodyPr/>
          <a:lstStyle/>
          <a:p>
            <a:fld id="{A786685B-2977-D546-9E3D-3CA676A47F0C}" type="slidenum">
              <a:rPr lang="fr-FR" smtClean="0"/>
              <a:pPr/>
              <a:t>5</a:t>
            </a:fld>
            <a:endParaRPr lang="fr-FR" dirty="0"/>
          </a:p>
        </p:txBody>
      </p:sp>
      <p:sp>
        <p:nvSpPr>
          <p:cNvPr id="5" name="ZoneTexte 4">
            <a:extLst>
              <a:ext uri="{FF2B5EF4-FFF2-40B4-BE49-F238E27FC236}">
                <a16:creationId xmlns:a16="http://schemas.microsoft.com/office/drawing/2014/main" id="{96060ECB-22F4-4655-B11A-E3C4E3AEF958}"/>
              </a:ext>
            </a:extLst>
          </p:cNvPr>
          <p:cNvSpPr txBox="1"/>
          <p:nvPr/>
        </p:nvSpPr>
        <p:spPr>
          <a:xfrm>
            <a:off x="650522" y="575927"/>
            <a:ext cx="6660991" cy="523220"/>
          </a:xfrm>
          <a:prstGeom prst="rect">
            <a:avLst/>
          </a:prstGeom>
          <a:noFill/>
        </p:spPr>
        <p:txBody>
          <a:bodyPr wrap="none" rtlCol="0">
            <a:spAutoFit/>
          </a:bodyPr>
          <a:lstStyle/>
          <a:p>
            <a:r>
              <a:rPr lang="fr-FR" sz="2800" b="1" dirty="0"/>
              <a:t>Parcours national de formation ( // MOOC )</a:t>
            </a:r>
          </a:p>
        </p:txBody>
      </p:sp>
      <p:pic>
        <p:nvPicPr>
          <p:cNvPr id="6" name="Image 5">
            <a:extLst>
              <a:ext uri="{FF2B5EF4-FFF2-40B4-BE49-F238E27FC236}">
                <a16:creationId xmlns:a16="http://schemas.microsoft.com/office/drawing/2014/main" id="{7100CE31-E73F-475E-9CBE-B5FA9365B3C7}"/>
              </a:ext>
            </a:extLst>
          </p:cNvPr>
          <p:cNvPicPr>
            <a:picLocks noChangeAspect="1"/>
          </p:cNvPicPr>
          <p:nvPr/>
        </p:nvPicPr>
        <p:blipFill>
          <a:blip r:embed="rId2"/>
          <a:stretch>
            <a:fillRect/>
          </a:stretch>
        </p:blipFill>
        <p:spPr>
          <a:xfrm>
            <a:off x="763351" y="1901844"/>
            <a:ext cx="2750136" cy="608726"/>
          </a:xfrm>
          <a:prstGeom prst="rect">
            <a:avLst/>
          </a:prstGeom>
        </p:spPr>
      </p:pic>
      <p:pic>
        <p:nvPicPr>
          <p:cNvPr id="7" name="Image 6">
            <a:extLst>
              <a:ext uri="{FF2B5EF4-FFF2-40B4-BE49-F238E27FC236}">
                <a16:creationId xmlns:a16="http://schemas.microsoft.com/office/drawing/2014/main" id="{9BC2691A-7BD6-45FF-95FB-F7FA3F46B244}"/>
              </a:ext>
            </a:extLst>
          </p:cNvPr>
          <p:cNvPicPr/>
          <p:nvPr/>
        </p:nvPicPr>
        <p:blipFill>
          <a:blip r:embed="rId3">
            <a:extLst>
              <a:ext uri="{28A0092B-C50C-407E-A947-70E740481C1C}">
                <a14:useLocalDpi xmlns:a14="http://schemas.microsoft.com/office/drawing/2010/main" val="0"/>
              </a:ext>
            </a:extLst>
          </a:blip>
          <a:stretch>
            <a:fillRect/>
          </a:stretch>
        </p:blipFill>
        <p:spPr>
          <a:xfrm>
            <a:off x="650522" y="3415369"/>
            <a:ext cx="2556284" cy="1482389"/>
          </a:xfrm>
          <a:prstGeom prst="rect">
            <a:avLst/>
          </a:prstGeom>
        </p:spPr>
      </p:pic>
      <p:pic>
        <p:nvPicPr>
          <p:cNvPr id="8" name="Image 7">
            <a:extLst>
              <a:ext uri="{FF2B5EF4-FFF2-40B4-BE49-F238E27FC236}">
                <a16:creationId xmlns:a16="http://schemas.microsoft.com/office/drawing/2014/main" id="{14721983-FAB4-423A-B9C9-D6D48A1D9085}"/>
              </a:ext>
            </a:extLst>
          </p:cNvPr>
          <p:cNvPicPr>
            <a:picLocks noChangeAspect="1"/>
          </p:cNvPicPr>
          <p:nvPr/>
        </p:nvPicPr>
        <p:blipFill>
          <a:blip r:embed="rId4"/>
          <a:stretch>
            <a:fillRect/>
          </a:stretch>
        </p:blipFill>
        <p:spPr>
          <a:xfrm>
            <a:off x="3895539" y="2218584"/>
            <a:ext cx="4479631" cy="2460824"/>
          </a:xfrm>
          <a:prstGeom prst="rect">
            <a:avLst/>
          </a:prstGeom>
        </p:spPr>
      </p:pic>
    </p:spTree>
    <p:extLst>
      <p:ext uri="{BB962C8B-B14F-4D97-AF65-F5344CB8AC3E}">
        <p14:creationId xmlns:p14="http://schemas.microsoft.com/office/powerpoint/2010/main" val="375990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E9753B77-95C6-C344-B577-85A52755E467}" type="datetime1">
              <a:rPr lang="fr-FR" smtClean="0"/>
              <a:pPr>
                <a:defRPr/>
              </a:pPr>
              <a:t>12/03/2020</a:t>
            </a:fld>
            <a:endParaRPr lang="fr-FR"/>
          </a:p>
        </p:txBody>
      </p:sp>
      <p:sp>
        <p:nvSpPr>
          <p:cNvPr id="3" name="Espace réservé du pied de page 2"/>
          <p:cNvSpPr>
            <a:spLocks noGrp="1"/>
          </p:cNvSpPr>
          <p:nvPr>
            <p:ph type="ftr" sz="quarter" idx="11"/>
          </p:nvPr>
        </p:nvSpPr>
        <p:spPr/>
        <p:txBody>
          <a:bodyPr/>
          <a:lstStyle/>
          <a:p>
            <a:pPr>
              <a:defRPr/>
            </a:pPr>
            <a:endParaRPr lang="fr-FR"/>
          </a:p>
        </p:txBody>
      </p:sp>
      <p:sp>
        <p:nvSpPr>
          <p:cNvPr id="4" name="Espace réservé du numéro de diapositive 3"/>
          <p:cNvSpPr>
            <a:spLocks noGrp="1"/>
          </p:cNvSpPr>
          <p:nvPr>
            <p:ph type="sldNum" sz="quarter" idx="12"/>
          </p:nvPr>
        </p:nvSpPr>
        <p:spPr/>
        <p:txBody>
          <a:bodyPr/>
          <a:lstStyle/>
          <a:p>
            <a:pPr>
              <a:defRPr/>
            </a:pPr>
            <a:fld id="{5332006B-7609-444A-BBCC-B2CA8D482381}" type="slidenum">
              <a:rPr lang="fr-FR" smtClean="0"/>
              <a:pPr>
                <a:defRPr/>
              </a:pPr>
              <a:t>6</a:t>
            </a:fld>
            <a:endParaRPr lang="fr-FR"/>
          </a:p>
        </p:txBody>
      </p:sp>
      <p:pic>
        <p:nvPicPr>
          <p:cNvPr id="5" name="Image 4"/>
          <p:cNvPicPr>
            <a:picLocks noChangeAspect="1"/>
          </p:cNvPicPr>
          <p:nvPr/>
        </p:nvPicPr>
        <p:blipFill>
          <a:blip r:embed="rId2"/>
          <a:stretch>
            <a:fillRect/>
          </a:stretch>
        </p:blipFill>
        <p:spPr>
          <a:xfrm>
            <a:off x="198554" y="515155"/>
            <a:ext cx="8663205" cy="5542030"/>
          </a:xfrm>
          <a:prstGeom prst="rect">
            <a:avLst/>
          </a:prstGeom>
        </p:spPr>
      </p:pic>
    </p:spTree>
    <p:extLst>
      <p:ext uri="{BB962C8B-B14F-4D97-AF65-F5344CB8AC3E}">
        <p14:creationId xmlns:p14="http://schemas.microsoft.com/office/powerpoint/2010/main" val="2186271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E9753B77-95C6-C344-B577-85A52755E467}" type="datetime1">
              <a:rPr lang="fr-FR" smtClean="0"/>
              <a:pPr>
                <a:defRPr/>
              </a:pPr>
              <a:t>12/03/2020</a:t>
            </a:fld>
            <a:endParaRPr lang="fr-FR" dirty="0"/>
          </a:p>
        </p:txBody>
      </p:sp>
      <p:sp>
        <p:nvSpPr>
          <p:cNvPr id="3" name="Espace réservé du pied de page 2"/>
          <p:cNvSpPr>
            <a:spLocks noGrp="1"/>
          </p:cNvSpPr>
          <p:nvPr>
            <p:ph type="ftr" sz="quarter" idx="11"/>
          </p:nvPr>
        </p:nvSpPr>
        <p:spPr/>
        <p:txBody>
          <a:bodyPr/>
          <a:lstStyle/>
          <a:p>
            <a:pPr>
              <a:defRPr/>
            </a:pPr>
            <a:endParaRPr lang="fr-FR" dirty="0"/>
          </a:p>
        </p:txBody>
      </p:sp>
      <p:sp>
        <p:nvSpPr>
          <p:cNvPr id="4" name="Espace réservé du numéro de diapositive 3"/>
          <p:cNvSpPr>
            <a:spLocks noGrp="1"/>
          </p:cNvSpPr>
          <p:nvPr>
            <p:ph type="sldNum" sz="quarter" idx="12"/>
          </p:nvPr>
        </p:nvSpPr>
        <p:spPr/>
        <p:txBody>
          <a:bodyPr/>
          <a:lstStyle/>
          <a:p>
            <a:pPr>
              <a:defRPr/>
            </a:pPr>
            <a:fld id="{5332006B-7609-444A-BBCC-B2CA8D482381}" type="slidenum">
              <a:rPr lang="fr-FR" smtClean="0"/>
              <a:pPr>
                <a:defRPr/>
              </a:pPr>
              <a:t>7</a:t>
            </a:fld>
            <a:endParaRPr lang="fr-FR"/>
          </a:p>
        </p:txBody>
      </p:sp>
      <p:pic>
        <p:nvPicPr>
          <p:cNvPr id="5" name="Image 4"/>
          <p:cNvPicPr>
            <a:picLocks noChangeAspect="1"/>
          </p:cNvPicPr>
          <p:nvPr/>
        </p:nvPicPr>
        <p:blipFill>
          <a:blip r:embed="rId2"/>
          <a:stretch>
            <a:fillRect/>
          </a:stretch>
        </p:blipFill>
        <p:spPr>
          <a:xfrm>
            <a:off x="1721704" y="192503"/>
            <a:ext cx="3172268" cy="5906324"/>
          </a:xfrm>
          <a:prstGeom prst="rect">
            <a:avLst/>
          </a:prstGeom>
        </p:spPr>
      </p:pic>
      <p:sp>
        <p:nvSpPr>
          <p:cNvPr id="6" name="ZoneTexte 5"/>
          <p:cNvSpPr txBox="1"/>
          <p:nvPr/>
        </p:nvSpPr>
        <p:spPr>
          <a:xfrm>
            <a:off x="5460642" y="515155"/>
            <a:ext cx="963725" cy="369332"/>
          </a:xfrm>
          <a:prstGeom prst="rect">
            <a:avLst/>
          </a:prstGeom>
          <a:noFill/>
        </p:spPr>
        <p:txBody>
          <a:bodyPr wrap="none" rtlCol="0">
            <a:spAutoFit/>
          </a:bodyPr>
          <a:lstStyle/>
          <a:p>
            <a:r>
              <a:rPr lang="fr-FR" dirty="0" smtClean="0"/>
              <a:t>De 2016</a:t>
            </a:r>
            <a:endParaRPr lang="fr-FR" dirty="0"/>
          </a:p>
        </p:txBody>
      </p:sp>
    </p:spTree>
    <p:extLst>
      <p:ext uri="{BB962C8B-B14F-4D97-AF65-F5344CB8AC3E}">
        <p14:creationId xmlns:p14="http://schemas.microsoft.com/office/powerpoint/2010/main" val="3551263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rot="302859">
            <a:off x="7019422" y="2910616"/>
            <a:ext cx="1901614" cy="1146775"/>
          </a:xfrm>
          <a:prstGeom prst="rect">
            <a:avLst/>
          </a:prstGeom>
        </p:spPr>
      </p:pic>
      <p:sp>
        <p:nvSpPr>
          <p:cNvPr id="2" name="Titre 1"/>
          <p:cNvSpPr>
            <a:spLocks noGrp="1"/>
          </p:cNvSpPr>
          <p:nvPr>
            <p:ph type="title"/>
          </p:nvPr>
        </p:nvSpPr>
        <p:spPr/>
        <p:txBody>
          <a:bodyPr/>
          <a:lstStyle/>
          <a:p>
            <a:r>
              <a:rPr lang="fr-FR" dirty="0" smtClean="0"/>
              <a:t>Version 2020 et après</a:t>
            </a:r>
            <a:endParaRPr lang="fr-FR" dirty="0"/>
          </a:p>
        </p:txBody>
      </p:sp>
      <p:sp>
        <p:nvSpPr>
          <p:cNvPr id="3" name="Espace réservé du numéro de diapositive 2"/>
          <p:cNvSpPr>
            <a:spLocks noGrp="1"/>
          </p:cNvSpPr>
          <p:nvPr>
            <p:ph type="sldNum" sz="quarter" idx="12"/>
          </p:nvPr>
        </p:nvSpPr>
        <p:spPr/>
        <p:txBody>
          <a:bodyPr/>
          <a:lstStyle/>
          <a:p>
            <a:fld id="{A786685B-2977-D546-9E3D-3CA676A47F0C}" type="slidenum">
              <a:rPr lang="fr-FR" smtClean="0"/>
              <a:pPr/>
              <a:t>8</a:t>
            </a:fld>
            <a:endParaRPr lang="fr-FR" dirty="0"/>
          </a:p>
        </p:txBody>
      </p:sp>
      <p:sp>
        <p:nvSpPr>
          <p:cNvPr id="4" name="Espace réservé du texte 3"/>
          <p:cNvSpPr>
            <a:spLocks noGrp="1"/>
          </p:cNvSpPr>
          <p:nvPr>
            <p:ph type="body" sz="quarter" idx="13"/>
          </p:nvPr>
        </p:nvSpPr>
        <p:spPr>
          <a:xfrm>
            <a:off x="493233" y="1267040"/>
            <a:ext cx="7881937" cy="5103646"/>
          </a:xfrm>
        </p:spPr>
        <p:txBody>
          <a:bodyPr>
            <a:normAutofit fontScale="92500" lnSpcReduction="20000"/>
          </a:bodyPr>
          <a:lstStyle/>
          <a:p>
            <a:pPr marL="0" indent="0">
              <a:buNone/>
            </a:pPr>
            <a:r>
              <a:rPr lang="fr-FR" dirty="0"/>
              <a:t>C</a:t>
            </a:r>
            <a:r>
              <a:rPr lang="fr-FR" dirty="0" smtClean="0"/>
              <a:t>ontenus </a:t>
            </a:r>
            <a:r>
              <a:rPr lang="fr-FR" dirty="0"/>
              <a:t>théoriques </a:t>
            </a:r>
            <a:r>
              <a:rPr lang="fr-FR" b="0" dirty="0" smtClean="0">
                <a:solidFill>
                  <a:schemeClr val="tx1"/>
                </a:solidFill>
              </a:rPr>
              <a:t>=&gt; culture commune / phénomènes complexes avec des effets </a:t>
            </a:r>
            <a:r>
              <a:rPr lang="fr-FR" b="0" dirty="0">
                <a:solidFill>
                  <a:schemeClr val="tx1"/>
                </a:solidFill>
              </a:rPr>
              <a:t>multifactoriels </a:t>
            </a:r>
            <a:r>
              <a:rPr lang="fr-FR" b="0" dirty="0" smtClean="0">
                <a:solidFill>
                  <a:schemeClr val="tx1"/>
                </a:solidFill>
              </a:rPr>
              <a:t>// multiplicité </a:t>
            </a:r>
            <a:r>
              <a:rPr lang="fr-FR" b="0" dirty="0">
                <a:solidFill>
                  <a:schemeClr val="tx1"/>
                </a:solidFill>
              </a:rPr>
              <a:t>des enjeux et </a:t>
            </a:r>
            <a:r>
              <a:rPr lang="fr-FR" b="0" dirty="0" smtClean="0">
                <a:solidFill>
                  <a:schemeClr val="tx1"/>
                </a:solidFill>
              </a:rPr>
              <a:t>complexité </a:t>
            </a:r>
            <a:r>
              <a:rPr lang="fr-FR" b="0" dirty="0">
                <a:solidFill>
                  <a:schemeClr val="tx1"/>
                </a:solidFill>
              </a:rPr>
              <a:t>des interactions liées aux </a:t>
            </a:r>
            <a:r>
              <a:rPr lang="fr-FR" b="0" dirty="0" smtClean="0">
                <a:solidFill>
                  <a:schemeClr val="tx1"/>
                </a:solidFill>
              </a:rPr>
              <a:t>CC</a:t>
            </a:r>
          </a:p>
          <a:p>
            <a:pPr marL="0" indent="0">
              <a:buNone/>
            </a:pPr>
            <a:r>
              <a:rPr lang="fr-FR" dirty="0" smtClean="0">
                <a:solidFill>
                  <a:srgbClr val="EE7444"/>
                </a:solidFill>
              </a:rPr>
              <a:t>+Compléments</a:t>
            </a:r>
            <a:r>
              <a:rPr lang="fr-FR" b="0" dirty="0" smtClean="0">
                <a:solidFill>
                  <a:schemeClr val="tx1"/>
                </a:solidFill>
              </a:rPr>
              <a:t> : 2 modules = aspects psychologiques C du CC + enjeux de la transition énergétique </a:t>
            </a:r>
          </a:p>
          <a:p>
            <a:pPr marL="0" indent="0">
              <a:buNone/>
            </a:pPr>
            <a:r>
              <a:rPr lang="fr-FR" dirty="0" smtClean="0"/>
              <a:t>+ encart / arguments </a:t>
            </a:r>
            <a:r>
              <a:rPr lang="fr-FR" dirty="0" err="1" smtClean="0"/>
              <a:t>climatosceptiques</a:t>
            </a:r>
            <a:endParaRPr lang="fr-FR" dirty="0" smtClean="0"/>
          </a:p>
          <a:p>
            <a:pPr marL="0" indent="0">
              <a:buNone/>
            </a:pPr>
            <a:endParaRPr lang="fr-FR" dirty="0" smtClean="0"/>
          </a:p>
          <a:p>
            <a:pPr marL="0" indent="0">
              <a:buNone/>
            </a:pPr>
            <a:r>
              <a:rPr lang="fr-FR" dirty="0" smtClean="0"/>
              <a:t>Visioconférences </a:t>
            </a:r>
            <a:r>
              <a:rPr lang="fr-FR" b="0" dirty="0">
                <a:solidFill>
                  <a:schemeClr val="tx1"/>
                </a:solidFill>
              </a:rPr>
              <a:t>: </a:t>
            </a:r>
            <a:r>
              <a:rPr lang="fr-FR" b="0" dirty="0" smtClean="0">
                <a:solidFill>
                  <a:schemeClr val="tx1"/>
                </a:solidFill>
              </a:rPr>
              <a:t>/ publics -&gt; classes (FC) / questionnement</a:t>
            </a:r>
          </a:p>
          <a:p>
            <a:pPr marL="0" indent="0">
              <a:buNone/>
            </a:pPr>
            <a:r>
              <a:rPr lang="fr-FR" b="0" dirty="0">
                <a:solidFill>
                  <a:schemeClr val="tx1"/>
                </a:solidFill>
              </a:rPr>
              <a:t>des élèves ( destinataire final = élèves) </a:t>
            </a:r>
            <a:endParaRPr lang="fr-FR" b="0" dirty="0" smtClean="0">
              <a:solidFill>
                <a:schemeClr val="tx1"/>
              </a:solidFill>
            </a:endParaRPr>
          </a:p>
          <a:p>
            <a:pPr marL="0" indent="0">
              <a:buNone/>
            </a:pPr>
            <a:r>
              <a:rPr lang="fr-FR" b="0" dirty="0" smtClean="0">
                <a:solidFill>
                  <a:schemeClr val="tx1"/>
                </a:solidFill>
              </a:rPr>
              <a:t>1h </a:t>
            </a:r>
            <a:r>
              <a:rPr lang="fr-FR" b="0" dirty="0">
                <a:solidFill>
                  <a:schemeClr val="tx1"/>
                </a:solidFill>
              </a:rPr>
              <a:t>= ½h intervention / ½h questions au scientifique</a:t>
            </a:r>
          </a:p>
          <a:p>
            <a:pPr marL="0" indent="0">
              <a:buNone/>
            </a:pPr>
            <a:endParaRPr lang="fr-FR" dirty="0" smtClean="0"/>
          </a:p>
          <a:p>
            <a:pPr marL="0" indent="0">
              <a:buNone/>
            </a:pPr>
            <a:r>
              <a:rPr lang="fr-FR" dirty="0" err="1" smtClean="0"/>
              <a:t>niv</a:t>
            </a:r>
            <a:r>
              <a:rPr lang="fr-FR" dirty="0" smtClean="0"/>
              <a:t> 0 de </a:t>
            </a:r>
            <a:r>
              <a:rPr lang="fr-FR" dirty="0"/>
              <a:t>socialisation des contenus </a:t>
            </a:r>
            <a:r>
              <a:rPr lang="fr-FR" dirty="0" smtClean="0"/>
              <a:t>(Quizz) // </a:t>
            </a:r>
            <a:r>
              <a:rPr lang="fr-FR" u="sng" dirty="0" smtClean="0"/>
              <a:t>simulation de COP</a:t>
            </a:r>
          </a:p>
          <a:p>
            <a:pPr marL="0" indent="0">
              <a:buNone/>
            </a:pPr>
            <a:endParaRPr lang="fr-FR" dirty="0" smtClean="0"/>
          </a:p>
          <a:p>
            <a:pPr marL="0" indent="0">
              <a:buNone/>
            </a:pPr>
            <a:r>
              <a:rPr lang="fr-FR" dirty="0" smtClean="0"/>
              <a:t>+</a:t>
            </a:r>
            <a:r>
              <a:rPr lang="fr-FR" dirty="0" err="1" smtClean="0"/>
              <a:t>Didactisation</a:t>
            </a:r>
            <a:r>
              <a:rPr lang="fr-FR" dirty="0" smtClean="0"/>
              <a:t> </a:t>
            </a:r>
            <a:r>
              <a:rPr lang="fr-FR" dirty="0"/>
              <a:t>des contenus</a:t>
            </a:r>
            <a:r>
              <a:rPr lang="fr-FR" b="0" dirty="0">
                <a:solidFill>
                  <a:schemeClr val="tx1"/>
                </a:solidFill>
              </a:rPr>
              <a:t> : exemples de propositions de mises en œuvre en classe</a:t>
            </a:r>
          </a:p>
          <a:p>
            <a:pPr marL="0" indent="0">
              <a:buNone/>
            </a:pPr>
            <a:endParaRPr lang="fr-FR" dirty="0"/>
          </a:p>
          <a:p>
            <a:pPr marL="0" indent="0">
              <a:buNone/>
            </a:pPr>
            <a:r>
              <a:rPr lang="fr-FR" dirty="0" smtClean="0"/>
              <a:t>+ Contenu général / mise en œuvre particulière et locale dans une simulation </a:t>
            </a:r>
            <a:r>
              <a:rPr lang="fr-FR" dirty="0"/>
              <a:t>de </a:t>
            </a:r>
            <a:r>
              <a:rPr lang="fr-FR" dirty="0" smtClean="0"/>
              <a:t>COP</a:t>
            </a:r>
            <a:r>
              <a:rPr lang="fr-FR" dirty="0"/>
              <a:t/>
            </a:r>
            <a:br>
              <a:rPr lang="fr-FR" dirty="0"/>
            </a:br>
            <a:endParaRPr lang="fr-FR" dirty="0"/>
          </a:p>
        </p:txBody>
      </p:sp>
    </p:spTree>
    <p:extLst>
      <p:ext uri="{BB962C8B-B14F-4D97-AF65-F5344CB8AC3E}">
        <p14:creationId xmlns:p14="http://schemas.microsoft.com/office/powerpoint/2010/main" val="3576401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5400" y="182889"/>
            <a:ext cx="8248448" cy="1286937"/>
          </a:xfrm>
        </p:spPr>
        <p:txBody>
          <a:bodyPr/>
          <a:lstStyle/>
          <a:p>
            <a:r>
              <a:rPr lang="fr-FR" dirty="0" smtClean="0"/>
              <a:t>LA SIMULATION </a:t>
            </a:r>
            <a:r>
              <a:rPr lang="fr-FR" dirty="0"/>
              <a:t>DE COP </a:t>
            </a:r>
            <a:r>
              <a:rPr lang="fr-FR" dirty="0" smtClean="0"/>
              <a:t>=</a:t>
            </a:r>
            <a:br>
              <a:rPr lang="fr-FR" dirty="0" smtClean="0"/>
            </a:br>
            <a:r>
              <a:rPr lang="fr-FR" dirty="0" smtClean="0"/>
              <a:t>ressort </a:t>
            </a:r>
            <a:r>
              <a:rPr lang="fr-FR" dirty="0"/>
              <a:t>et le fil conducteur de cette formation</a:t>
            </a:r>
            <a:endParaRPr lang="fr-FR" dirty="0"/>
          </a:p>
        </p:txBody>
      </p:sp>
      <p:sp>
        <p:nvSpPr>
          <p:cNvPr id="3" name="Espace réservé du numéro de diapositive 2"/>
          <p:cNvSpPr>
            <a:spLocks noGrp="1"/>
          </p:cNvSpPr>
          <p:nvPr>
            <p:ph type="sldNum" sz="quarter" idx="12"/>
          </p:nvPr>
        </p:nvSpPr>
        <p:spPr/>
        <p:txBody>
          <a:bodyPr/>
          <a:lstStyle/>
          <a:p>
            <a:fld id="{A786685B-2977-D546-9E3D-3CA676A47F0C}" type="slidenum">
              <a:rPr lang="fr-FR" smtClean="0"/>
              <a:pPr/>
              <a:t>9</a:t>
            </a:fld>
            <a:endParaRPr lang="fr-FR" dirty="0"/>
          </a:p>
        </p:txBody>
      </p:sp>
      <p:sp>
        <p:nvSpPr>
          <p:cNvPr id="4" name="Espace réservé du texte 3"/>
          <p:cNvSpPr>
            <a:spLocks noGrp="1"/>
          </p:cNvSpPr>
          <p:nvPr>
            <p:ph type="body" sz="quarter" idx="13"/>
          </p:nvPr>
        </p:nvSpPr>
        <p:spPr/>
        <p:txBody>
          <a:bodyPr>
            <a:normAutofit fontScale="85000" lnSpcReduction="10000"/>
          </a:bodyPr>
          <a:lstStyle/>
          <a:p>
            <a:r>
              <a:rPr lang="fr-FR" dirty="0"/>
              <a:t>versant socialisation des contenus, </a:t>
            </a:r>
            <a:r>
              <a:rPr lang="fr-FR" dirty="0" smtClean="0"/>
              <a:t>dynamique d’appropriation des contenus théoriques</a:t>
            </a:r>
          </a:p>
          <a:p>
            <a:pPr marL="0" indent="0">
              <a:buNone/>
            </a:pPr>
            <a:r>
              <a:rPr lang="fr-FR" b="0" dirty="0" smtClean="0">
                <a:solidFill>
                  <a:schemeClr val="tx1"/>
                </a:solidFill>
              </a:rPr>
              <a:t>-&gt; compréhension </a:t>
            </a:r>
            <a:r>
              <a:rPr lang="fr-FR" b="0" dirty="0">
                <a:solidFill>
                  <a:schemeClr val="tx1"/>
                </a:solidFill>
              </a:rPr>
              <a:t>des enjeux se fait, </a:t>
            </a:r>
            <a:r>
              <a:rPr lang="fr-FR" b="0" dirty="0" smtClean="0">
                <a:solidFill>
                  <a:schemeClr val="tx1"/>
                </a:solidFill>
              </a:rPr>
              <a:t>se réalise </a:t>
            </a:r>
            <a:r>
              <a:rPr lang="fr-FR" b="0" dirty="0">
                <a:solidFill>
                  <a:schemeClr val="tx1"/>
                </a:solidFill>
              </a:rPr>
              <a:t>dans la simulation de </a:t>
            </a:r>
            <a:r>
              <a:rPr lang="fr-FR" b="0" dirty="0" smtClean="0">
                <a:solidFill>
                  <a:schemeClr val="tx1"/>
                </a:solidFill>
              </a:rPr>
              <a:t>Cop</a:t>
            </a:r>
            <a:endParaRPr lang="fr-FR" b="0" dirty="0">
              <a:solidFill>
                <a:schemeClr val="tx1"/>
              </a:solidFill>
            </a:endParaRPr>
          </a:p>
          <a:p>
            <a:pPr marL="0" indent="0">
              <a:buNone/>
            </a:pPr>
            <a:endParaRPr lang="fr-FR" dirty="0"/>
          </a:p>
          <a:p>
            <a:pPr lvl="0"/>
            <a:r>
              <a:rPr lang="fr-FR" dirty="0" smtClean="0"/>
              <a:t>versant </a:t>
            </a:r>
            <a:r>
              <a:rPr lang="fr-FR" dirty="0"/>
              <a:t>développement de </a:t>
            </a:r>
            <a:r>
              <a:rPr lang="fr-FR" dirty="0" smtClean="0"/>
              <a:t>compétences liées à </a:t>
            </a:r>
            <a:r>
              <a:rPr lang="fr-FR" dirty="0"/>
              <a:t>cette </a:t>
            </a:r>
            <a:r>
              <a:rPr lang="fr-FR" dirty="0" smtClean="0"/>
              <a:t>exercice</a:t>
            </a:r>
          </a:p>
          <a:p>
            <a:pPr marL="0" indent="0">
              <a:buNone/>
            </a:pPr>
            <a:r>
              <a:rPr lang="fr-FR" b="0" dirty="0" smtClean="0">
                <a:solidFill>
                  <a:schemeClr val="tx1"/>
                </a:solidFill>
              </a:rPr>
              <a:t>-&gt; </a:t>
            </a:r>
            <a:r>
              <a:rPr lang="fr-FR" b="0" dirty="0">
                <a:solidFill>
                  <a:schemeClr val="tx1"/>
                </a:solidFill>
              </a:rPr>
              <a:t>pratique du </a:t>
            </a:r>
            <a:r>
              <a:rPr lang="fr-FR" b="0" dirty="0" smtClean="0">
                <a:solidFill>
                  <a:schemeClr val="tx1"/>
                </a:solidFill>
              </a:rPr>
              <a:t>dialogue, de la prise </a:t>
            </a:r>
            <a:r>
              <a:rPr lang="fr-FR" b="0" dirty="0">
                <a:solidFill>
                  <a:schemeClr val="tx1"/>
                </a:solidFill>
              </a:rPr>
              <a:t>de parole, usage </a:t>
            </a:r>
            <a:r>
              <a:rPr lang="fr-FR" b="0" dirty="0" smtClean="0">
                <a:solidFill>
                  <a:schemeClr val="tx1"/>
                </a:solidFill>
              </a:rPr>
              <a:t>de l’argumentation,  </a:t>
            </a:r>
            <a:r>
              <a:rPr lang="fr-FR" b="0" dirty="0">
                <a:solidFill>
                  <a:schemeClr val="tx1"/>
                </a:solidFill>
              </a:rPr>
              <a:t>apprentissage </a:t>
            </a:r>
            <a:r>
              <a:rPr lang="fr-FR" b="0" dirty="0" smtClean="0">
                <a:solidFill>
                  <a:schemeClr val="tx1"/>
                </a:solidFill>
              </a:rPr>
              <a:t>et recherche du </a:t>
            </a:r>
            <a:r>
              <a:rPr lang="fr-FR" b="0" dirty="0">
                <a:solidFill>
                  <a:schemeClr val="tx1"/>
                </a:solidFill>
              </a:rPr>
              <a:t>compromis pour aboutir à la décision et au geste, l'action</a:t>
            </a:r>
            <a:r>
              <a:rPr lang="fr-FR" b="0" dirty="0" smtClean="0">
                <a:solidFill>
                  <a:schemeClr val="tx1"/>
                </a:solidFill>
              </a:rPr>
              <a:t>).</a:t>
            </a:r>
          </a:p>
          <a:p>
            <a:pPr marL="0" indent="0">
              <a:buNone/>
            </a:pPr>
            <a:r>
              <a:rPr lang="fr-FR" b="0" dirty="0" smtClean="0">
                <a:solidFill>
                  <a:schemeClr val="tx1"/>
                </a:solidFill>
              </a:rPr>
              <a:t>-&gt; situation </a:t>
            </a:r>
            <a:r>
              <a:rPr lang="fr-FR" b="0" dirty="0">
                <a:solidFill>
                  <a:schemeClr val="tx1"/>
                </a:solidFill>
              </a:rPr>
              <a:t>qui amène à s’exercer à prendre des responsabilités tant individuelles que collectives et à prendre des décisions dans un cadre démocratique.</a:t>
            </a:r>
            <a:r>
              <a:rPr lang="fr-FR" dirty="0"/>
              <a:t/>
            </a:r>
            <a:br>
              <a:rPr lang="fr-FR" dirty="0"/>
            </a:br>
            <a:endParaRPr lang="fr-FR" dirty="0" smtClean="0"/>
          </a:p>
          <a:p>
            <a:r>
              <a:rPr lang="fr-FR" dirty="0" smtClean="0"/>
              <a:t>Modalités de l’exercice </a:t>
            </a:r>
            <a:r>
              <a:rPr lang="fr-FR" dirty="0" smtClean="0">
                <a:solidFill>
                  <a:schemeClr val="tx1"/>
                </a:solidFill>
              </a:rPr>
              <a:t>= curseur des 3 </a:t>
            </a:r>
            <a:r>
              <a:rPr lang="fr-FR" dirty="0">
                <a:solidFill>
                  <a:schemeClr val="tx1"/>
                </a:solidFill>
              </a:rPr>
              <a:t>axes de négociation modulant les </a:t>
            </a:r>
            <a:r>
              <a:rPr lang="fr-FR" dirty="0" smtClean="0">
                <a:solidFill>
                  <a:schemeClr val="tx1"/>
                </a:solidFill>
              </a:rPr>
              <a:t>contenus/ texte à négocier</a:t>
            </a:r>
          </a:p>
          <a:p>
            <a:endParaRPr lang="fr-FR" dirty="0"/>
          </a:p>
          <a:p>
            <a:pPr lvl="0"/>
            <a:r>
              <a:rPr lang="fr-FR" dirty="0" smtClean="0"/>
              <a:t>Référent </a:t>
            </a:r>
            <a:r>
              <a:rPr lang="fr-FR" dirty="0"/>
              <a:t>cop </a:t>
            </a:r>
            <a:r>
              <a:rPr lang="fr-FR" dirty="0" smtClean="0">
                <a:solidFill>
                  <a:schemeClr val="tx1"/>
                </a:solidFill>
              </a:rPr>
              <a:t>=  </a:t>
            </a:r>
            <a:r>
              <a:rPr lang="fr-FR" dirty="0">
                <a:solidFill>
                  <a:schemeClr val="tx1"/>
                </a:solidFill>
              </a:rPr>
              <a:t>animateur de la </a:t>
            </a:r>
            <a:r>
              <a:rPr lang="fr-FR" dirty="0" smtClean="0">
                <a:solidFill>
                  <a:schemeClr val="tx1"/>
                </a:solidFill>
              </a:rPr>
              <a:t>simulation</a:t>
            </a:r>
          </a:p>
          <a:p>
            <a:pPr marL="0" lvl="0" indent="0">
              <a:buNone/>
            </a:pPr>
            <a:endParaRPr lang="fr-FR" dirty="0"/>
          </a:p>
          <a:p>
            <a:r>
              <a:rPr lang="fr-FR" dirty="0" smtClean="0"/>
              <a:t>GT / axes </a:t>
            </a:r>
            <a:r>
              <a:rPr lang="fr-FR" dirty="0"/>
              <a:t>déterminant les fiches de Rôles, l'adaptation des contenus</a:t>
            </a:r>
            <a:r>
              <a:rPr lang="fr-FR" dirty="0" smtClean="0"/>
              <a:t>.</a:t>
            </a:r>
          </a:p>
          <a:p>
            <a:endParaRPr lang="fr-FR" dirty="0" smtClean="0"/>
          </a:p>
          <a:p>
            <a:r>
              <a:rPr lang="fr-FR" dirty="0" smtClean="0"/>
              <a:t> -&gt; mesure </a:t>
            </a:r>
            <a:r>
              <a:rPr lang="fr-FR" dirty="0"/>
              <a:t>de l'indice de réalisation et pertinence de </a:t>
            </a:r>
            <a:r>
              <a:rPr lang="fr-FR" dirty="0" smtClean="0"/>
              <a:t>l'action</a:t>
            </a:r>
            <a:endParaRPr lang="fr-FR" dirty="0"/>
          </a:p>
          <a:p>
            <a:pPr lvl="0"/>
            <a:endParaRPr lang="fr-FR" dirty="0"/>
          </a:p>
        </p:txBody>
      </p:sp>
      <p:sp>
        <p:nvSpPr>
          <p:cNvPr id="5" name="Rectangle 4"/>
          <p:cNvSpPr/>
          <p:nvPr/>
        </p:nvSpPr>
        <p:spPr>
          <a:xfrm>
            <a:off x="345162" y="6204140"/>
            <a:ext cx="2722990" cy="369332"/>
          </a:xfrm>
          <a:prstGeom prst="rect">
            <a:avLst/>
          </a:prstGeom>
        </p:spPr>
        <p:txBody>
          <a:bodyPr wrap="none">
            <a:spAutoFit/>
          </a:bodyPr>
          <a:lstStyle/>
          <a:p>
            <a:r>
              <a:rPr lang="fr-FR" b="1" dirty="0"/>
              <a:t>Hybride terme approprié ?</a:t>
            </a:r>
          </a:p>
        </p:txBody>
      </p:sp>
    </p:spTree>
    <p:extLst>
      <p:ext uri="{BB962C8B-B14F-4D97-AF65-F5344CB8AC3E}">
        <p14:creationId xmlns:p14="http://schemas.microsoft.com/office/powerpoint/2010/main" val="379239728"/>
      </p:ext>
    </p:extLst>
  </p:cSld>
  <p:clrMapOvr>
    <a:masterClrMapping/>
  </p:clrMapOvr>
</p:sld>
</file>

<file path=ppt/theme/theme1.xml><?xml version="1.0" encoding="utf-8"?>
<a:theme xmlns:a="http://schemas.openxmlformats.org/drawingml/2006/main" name="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page de sous-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page de sous-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7882</TotalTime>
  <Words>1281</Words>
  <Application>Microsoft Office PowerPoint</Application>
  <PresentationFormat>Affichage à l'écran (4:3)</PresentationFormat>
  <Paragraphs>134</Paragraphs>
  <Slides>17</Slides>
  <Notes>0</Notes>
  <HiddenSlides>1</HiddenSlides>
  <MMClips>1</MMClips>
  <ScaleCrop>false</ScaleCrop>
  <HeadingPairs>
    <vt:vector size="6" baseType="variant">
      <vt:variant>
        <vt:lpstr>Polices utilisées</vt:lpstr>
      </vt:variant>
      <vt:variant>
        <vt:i4>5</vt:i4>
      </vt:variant>
      <vt:variant>
        <vt:lpstr>Thème</vt:lpstr>
      </vt:variant>
      <vt:variant>
        <vt:i4>8</vt:i4>
      </vt:variant>
      <vt:variant>
        <vt:lpstr>Titres des diapositives</vt:lpstr>
      </vt:variant>
      <vt:variant>
        <vt:i4>17</vt:i4>
      </vt:variant>
    </vt:vector>
  </HeadingPairs>
  <TitlesOfParts>
    <vt:vector size="30" baseType="lpstr">
      <vt:lpstr>Arial</vt:lpstr>
      <vt:lpstr>Arial Black</vt:lpstr>
      <vt:lpstr>Calibri</vt:lpstr>
      <vt:lpstr>Palatino Linotype</vt:lpstr>
      <vt:lpstr>Wingdings</vt:lpstr>
      <vt:lpstr>page de presentation et de partie</vt:lpstr>
      <vt:lpstr>3_page de sous-partie</vt:lpstr>
      <vt:lpstr>4_page de sous-partie</vt:lpstr>
      <vt:lpstr>3_pages de contenus</vt:lpstr>
      <vt:lpstr>4_pages de contenus</vt:lpstr>
      <vt:lpstr>pages de contenus</vt:lpstr>
      <vt:lpstr>2_pages de contenus</vt:lpstr>
      <vt:lpstr>1_pages de contenus</vt:lpstr>
      <vt:lpstr> Séminaire  Former les enseignants du XXIème siècle à une prise en compte éducative des Objectifs du Développement Durable </vt:lpstr>
      <vt:lpstr>Objet de la présentation</vt:lpstr>
      <vt:lpstr>Quelques éléments de Contexte  Le cheminement d’une collaboration Histoire d’un partenariat Labex-OTmed </vt:lpstr>
      <vt:lpstr>Présentation PowerPoint</vt:lpstr>
      <vt:lpstr>Présentation PowerPoint</vt:lpstr>
      <vt:lpstr>Présentation PowerPoint</vt:lpstr>
      <vt:lpstr>Présentation PowerPoint</vt:lpstr>
      <vt:lpstr>Version 2020 et après</vt:lpstr>
      <vt:lpstr>LA SIMULATION DE COP = ressort et le fil conducteur de cette formation</vt:lpstr>
      <vt:lpstr>Congrès Mondial de la Nature de l’UICN 2020</vt:lpstr>
      <vt:lpstr>Présentation PowerPoint</vt:lpstr>
      <vt:lpstr>Quelques liens</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Administrateur MEN</dc:creator>
  <cp:lastModifiedBy>Jean Strajnic</cp:lastModifiedBy>
  <cp:revision>329</cp:revision>
  <cp:lastPrinted>2015-02-04T16:19:06Z</cp:lastPrinted>
  <dcterms:created xsi:type="dcterms:W3CDTF">2015-02-04T10:43:31Z</dcterms:created>
  <dcterms:modified xsi:type="dcterms:W3CDTF">2020-03-12T11:01:07Z</dcterms:modified>
</cp:coreProperties>
</file>